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3" r:id="rId6"/>
    <p:sldId id="276" r:id="rId7"/>
    <p:sldId id="258" r:id="rId8"/>
    <p:sldId id="261" r:id="rId9"/>
    <p:sldId id="273" r:id="rId10"/>
    <p:sldId id="262" r:id="rId11"/>
    <p:sldId id="265" r:id="rId12"/>
    <p:sldId id="266" r:id="rId13"/>
    <p:sldId id="274" r:id="rId14"/>
    <p:sldId id="264" r:id="rId15"/>
    <p:sldId id="267" r:id="rId16"/>
    <p:sldId id="268" r:id="rId17"/>
    <p:sldId id="270" r:id="rId18"/>
    <p:sldId id="275" r:id="rId19"/>
    <p:sldId id="271" r:id="rId20"/>
    <p:sldId id="269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3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0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BFFD-1906-4DF8-BEA2-91FA02A445F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881F-D1EB-457D-A62A-A61227D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IF4lPWU_qxY?version=3&amp;hl=en_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video: </a:t>
            </a:r>
            <a:r>
              <a:rPr lang="en-US" dirty="0" smtClean="0"/>
              <a:t>Recap</a:t>
            </a:r>
          </a:p>
          <a:p>
            <a:r>
              <a:rPr lang="en-US" dirty="0"/>
              <a:t>Review: Fall of Napoléon </a:t>
            </a:r>
          </a:p>
          <a:p>
            <a:r>
              <a:rPr lang="en-US" dirty="0" smtClean="0"/>
              <a:t>Lecture: Congress of Vienna</a:t>
            </a:r>
          </a:p>
          <a:p>
            <a:pPr lvl="1"/>
            <a:r>
              <a:rPr lang="en-US" dirty="0" smtClean="0"/>
              <a:t>Take Cornell Notes</a:t>
            </a:r>
          </a:p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1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Containment of France</a:t>
            </a:r>
          </a:p>
          <a:p>
            <a:pPr lvl="1"/>
            <a:r>
              <a:rPr lang="en-US" dirty="0" smtClean="0"/>
              <a:t>Make neighbors of France stronger</a:t>
            </a:r>
          </a:p>
          <a:p>
            <a:pPr lvl="2"/>
            <a:r>
              <a:rPr lang="en-US" dirty="0" smtClean="0"/>
              <a:t>39 </a:t>
            </a:r>
            <a:r>
              <a:rPr lang="en-US" dirty="0"/>
              <a:t>G</a:t>
            </a:r>
            <a:r>
              <a:rPr lang="en-US" dirty="0" smtClean="0"/>
              <a:t>erman states combined to create Austria</a:t>
            </a:r>
          </a:p>
          <a:p>
            <a:pPr lvl="2"/>
            <a:r>
              <a:rPr lang="en-US" dirty="0" smtClean="0"/>
              <a:t>Switzerland= independent nation</a:t>
            </a:r>
          </a:p>
          <a:p>
            <a:pPr lvl="2"/>
            <a:r>
              <a:rPr lang="en-US" dirty="0" smtClean="0"/>
              <a:t>Kingdom of Sardinia, Italy was strengthened by adding Genoa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of Power</a:t>
            </a:r>
          </a:p>
          <a:p>
            <a:pPr lvl="1"/>
            <a:r>
              <a:rPr lang="en-US" dirty="0" smtClean="0"/>
              <a:t>Did not want to weaken France entirely</a:t>
            </a:r>
          </a:p>
          <a:p>
            <a:pPr lvl="2"/>
            <a:r>
              <a:rPr lang="en-US" dirty="0" smtClean="0"/>
              <a:t>Feared revenge</a:t>
            </a:r>
          </a:p>
          <a:p>
            <a:pPr lvl="1"/>
            <a:r>
              <a:rPr lang="en-US" dirty="0" smtClean="0"/>
              <a:t>Did not break up France</a:t>
            </a:r>
          </a:p>
          <a:p>
            <a:pPr lvl="2"/>
            <a:r>
              <a:rPr lang="en-US" dirty="0" smtClean="0"/>
              <a:t>Feared another country might get to powerful</a:t>
            </a:r>
          </a:p>
          <a:p>
            <a:pPr lvl="1"/>
            <a:r>
              <a:rPr lang="en-US" dirty="0" smtClean="0"/>
              <a:t>France remained major power</a:t>
            </a:r>
          </a:p>
          <a:p>
            <a:pPr lvl="2"/>
            <a:r>
              <a:rPr lang="en-US" dirty="0" smtClean="0"/>
              <a:t>No country in Europe= too strong</a:t>
            </a:r>
          </a:p>
        </p:txBody>
      </p:sp>
    </p:spTree>
    <p:extLst>
      <p:ext uri="{BB962C8B-B14F-4D97-AF65-F5344CB8AC3E}">
        <p14:creationId xmlns:p14="http://schemas.microsoft.com/office/powerpoint/2010/main" val="3485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Legitimacy</a:t>
            </a:r>
          </a:p>
          <a:p>
            <a:pPr lvl="1"/>
            <a:r>
              <a:rPr lang="en-US" dirty="0" smtClean="0"/>
              <a:t>Restored rulers in Europe Napoléon defeated</a:t>
            </a:r>
          </a:p>
          <a:p>
            <a:pPr lvl="2"/>
            <a:r>
              <a:rPr lang="en-US" dirty="0" smtClean="0"/>
              <a:t>France, Spain, Italy, Central Europe</a:t>
            </a:r>
          </a:p>
          <a:p>
            <a:pPr lvl="1"/>
            <a:r>
              <a:rPr lang="en-US" dirty="0" smtClean="0"/>
              <a:t>Believed it would stabilize political relations</a:t>
            </a:r>
          </a:p>
          <a:p>
            <a:r>
              <a:rPr lang="en-US" dirty="0" smtClean="0"/>
              <a:t>Overall</a:t>
            </a:r>
          </a:p>
          <a:p>
            <a:pPr lvl="1"/>
            <a:r>
              <a:rPr lang="en-US" dirty="0" smtClean="0"/>
              <a:t>Political Triumph</a:t>
            </a:r>
          </a:p>
          <a:p>
            <a:pPr lvl="2"/>
            <a:r>
              <a:rPr lang="en-US" dirty="0" smtClean="0"/>
              <a:t>Nations of entire continent cooperated</a:t>
            </a:r>
          </a:p>
          <a:p>
            <a:pPr lvl="1"/>
            <a:r>
              <a:rPr lang="en-US" dirty="0" smtClean="0"/>
              <a:t>Settlements were fair</a:t>
            </a:r>
          </a:p>
          <a:p>
            <a:pPr lvl="2"/>
            <a:r>
              <a:rPr lang="en-US" dirty="0" smtClean="0"/>
              <a:t>N</a:t>
            </a:r>
            <a:r>
              <a:rPr lang="en-US" dirty="0"/>
              <a:t>o</a:t>
            </a:r>
            <a:r>
              <a:rPr lang="en-US" dirty="0" smtClean="0"/>
              <a:t>t one country was left bearing a grudge</a:t>
            </a:r>
          </a:p>
          <a:p>
            <a:pPr lvl="1"/>
            <a:r>
              <a:rPr lang="en-US" dirty="0" smtClean="0"/>
              <a:t>Created Peace between great powers for 40 years</a:t>
            </a:r>
          </a:p>
          <a:p>
            <a:pPr lvl="2"/>
            <a:r>
              <a:rPr lang="en-US" dirty="0" smtClean="0"/>
              <a:t>Countries would come to aid of one another in case of threats to the peace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apandmaps.com/292-1209-large/europe-spain-hungary-finland-antique-map-vosgien-1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096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making France’s neighbors stronger contain France?</a:t>
            </a:r>
          </a:p>
          <a:p>
            <a:r>
              <a:rPr lang="en-US" dirty="0" smtClean="0"/>
              <a:t>Why did they want a balance of power in Europe?</a:t>
            </a:r>
          </a:p>
          <a:p>
            <a:r>
              <a:rPr lang="en-US" dirty="0" smtClean="0"/>
              <a:t>Which nations did Congress of Vienna restore the monarchy too?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and France are now Constitutional Monarchies</a:t>
            </a:r>
          </a:p>
          <a:p>
            <a:r>
              <a:rPr lang="en-US" dirty="0" smtClean="0"/>
              <a:t>However in eastern and central Europe many were absolute monarchies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Conservative Europe</a:t>
            </a:r>
          </a:p>
          <a:p>
            <a:pPr lvl="1"/>
            <a:r>
              <a:rPr lang="en-US" dirty="0" smtClean="0"/>
              <a:t>Rulers were nervous</a:t>
            </a:r>
          </a:p>
          <a:p>
            <a:pPr lvl="1"/>
            <a:r>
              <a:rPr lang="en-US" dirty="0" smtClean="0"/>
              <a:t>“Liberty, equality, and fraternity” might encourage revolution elsewhere</a:t>
            </a:r>
          </a:p>
          <a:p>
            <a:pPr lvl="1"/>
            <a:r>
              <a:rPr lang="en-US" dirty="0" smtClean="0"/>
              <a:t>“Holy Alliance”</a:t>
            </a:r>
          </a:p>
          <a:p>
            <a:pPr lvl="2"/>
            <a:r>
              <a:rPr lang="en-US" dirty="0" smtClean="0"/>
              <a:t>Czar Alexander I, Emperor Francis I of Austria, King Frederick William III of Prussia signed agreement</a:t>
            </a:r>
          </a:p>
          <a:p>
            <a:pPr lvl="2"/>
            <a:r>
              <a:rPr lang="en-US" dirty="0" smtClean="0"/>
              <a:t>Based relations with other nations on Christian principles</a:t>
            </a:r>
          </a:p>
          <a:p>
            <a:pPr lvl="2"/>
            <a:r>
              <a:rPr lang="en-US" dirty="0" smtClean="0"/>
              <a:t>Combat revolution</a:t>
            </a:r>
          </a:p>
          <a:p>
            <a:pPr lvl="1"/>
            <a:r>
              <a:rPr lang="en-US" dirty="0" smtClean="0"/>
              <a:t>Concert of Nations</a:t>
            </a:r>
          </a:p>
          <a:p>
            <a:pPr lvl="2"/>
            <a:r>
              <a:rPr lang="en-US" dirty="0" smtClean="0"/>
              <a:t>Agreement to help each other out if revolution broke out</a:t>
            </a:r>
          </a:p>
          <a:p>
            <a:pPr lvl="1"/>
            <a:r>
              <a:rPr lang="en-US" dirty="0" smtClean="0"/>
              <a:t>However could not turn back the clock</a:t>
            </a:r>
          </a:p>
          <a:p>
            <a:pPr lvl="2"/>
            <a:r>
              <a:rPr lang="en-US" dirty="0" smtClean="0"/>
              <a:t>Ideas of liberty, equality, and fraternity remained</a:t>
            </a:r>
          </a:p>
          <a:p>
            <a:pPr lvl="2"/>
            <a:r>
              <a:rPr lang="en-US" dirty="0" smtClean="0"/>
              <a:t>Revolutions broke out between 1830 and 1848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Revolution in Latin America</a:t>
            </a:r>
          </a:p>
          <a:p>
            <a:pPr lvl="1"/>
            <a:r>
              <a:rPr lang="en-US" dirty="0" smtClean="0"/>
              <a:t>Defeat of Spain in Peninsular War meant liberal Creoles (Colonist born in Spanish America) seized control of colonies</a:t>
            </a:r>
          </a:p>
          <a:p>
            <a:pPr lvl="1"/>
            <a:r>
              <a:rPr lang="en-US" dirty="0" smtClean="0"/>
              <a:t>Congress restored </a:t>
            </a:r>
            <a:r>
              <a:rPr lang="en-US" dirty="0"/>
              <a:t>S</a:t>
            </a:r>
            <a:r>
              <a:rPr lang="en-US" dirty="0" smtClean="0"/>
              <a:t>panish throne</a:t>
            </a:r>
          </a:p>
          <a:p>
            <a:pPr lvl="2"/>
            <a:r>
              <a:rPr lang="en-US" dirty="0" smtClean="0"/>
              <a:t>Attempted to regain control over colonies</a:t>
            </a:r>
          </a:p>
          <a:p>
            <a:pPr lvl="2"/>
            <a:r>
              <a:rPr lang="en-US" dirty="0" smtClean="0"/>
              <a:t>Creoles however expanded their powers</a:t>
            </a:r>
          </a:p>
          <a:p>
            <a:pPr lvl="2"/>
            <a:r>
              <a:rPr lang="en-US" dirty="0" smtClean="0"/>
              <a:t>Spanish king tries to tighten control</a:t>
            </a:r>
          </a:p>
          <a:p>
            <a:pPr lvl="2"/>
            <a:r>
              <a:rPr lang="en-US" dirty="0" smtClean="0"/>
              <a:t>Angered colonies</a:t>
            </a:r>
          </a:p>
          <a:p>
            <a:pPr lvl="3"/>
            <a:r>
              <a:rPr lang="en-US" dirty="0" smtClean="0"/>
              <a:t>Mexico revolt, over throw Spanish control</a:t>
            </a:r>
          </a:p>
          <a:p>
            <a:pPr lvl="3"/>
            <a:r>
              <a:rPr lang="en-US" dirty="0" smtClean="0"/>
              <a:t>Other </a:t>
            </a:r>
            <a:r>
              <a:rPr lang="en-US" dirty="0"/>
              <a:t>L</a:t>
            </a:r>
            <a:r>
              <a:rPr lang="en-US" dirty="0" smtClean="0"/>
              <a:t>atin American colonies followed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thumb/0/0d/Hispanic_America_(orthographic_projection).svg/300px-Hispanic_America_(orthographic_projection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legacy</a:t>
            </a:r>
          </a:p>
          <a:p>
            <a:pPr lvl="1"/>
            <a:r>
              <a:rPr lang="en-US" dirty="0" smtClean="0"/>
              <a:t>France decrease in power and size</a:t>
            </a:r>
          </a:p>
          <a:p>
            <a:pPr lvl="1"/>
            <a:r>
              <a:rPr lang="en-US" dirty="0" smtClean="0"/>
              <a:t>Britain and Prussia increased</a:t>
            </a:r>
          </a:p>
          <a:p>
            <a:pPr lvl="1"/>
            <a:r>
              <a:rPr lang="en-US" dirty="0" smtClean="0"/>
              <a:t>Nationalism Spread</a:t>
            </a:r>
          </a:p>
          <a:p>
            <a:pPr lvl="2"/>
            <a:r>
              <a:rPr lang="en-US" dirty="0" smtClean="0"/>
              <a:t>Explode into revolutions</a:t>
            </a:r>
          </a:p>
          <a:p>
            <a:pPr lvl="2"/>
            <a:r>
              <a:rPr lang="en-US" dirty="0" smtClean="0"/>
              <a:t>New nations formed</a:t>
            </a:r>
          </a:p>
          <a:p>
            <a:pPr lvl="1"/>
            <a:r>
              <a:rPr lang="en-US" dirty="0" smtClean="0"/>
              <a:t>Spanish colonies independence from Spain</a:t>
            </a:r>
          </a:p>
          <a:p>
            <a:pPr lvl="1"/>
            <a:r>
              <a:rPr lang="en-US" dirty="0" smtClean="0"/>
              <a:t>People saw democracy as best way to ensure equality and justice for all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7" y="-26158"/>
            <a:ext cx="7772400" cy="1470025"/>
          </a:xfrm>
        </p:spPr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752600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Saeteurn</a:t>
            </a:r>
            <a:endParaRPr lang="en-US" dirty="0"/>
          </a:p>
        </p:txBody>
      </p:sp>
      <p:pic>
        <p:nvPicPr>
          <p:cNvPr id="1026" name="Picture 2" descr="http://www.nobility-association.com/congress%20of%20Vienna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5149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Conservative powers in Europe fail at containing the spread of revolution in Europe?</a:t>
            </a:r>
          </a:p>
          <a:p>
            <a:r>
              <a:rPr lang="en-US" dirty="0" smtClean="0"/>
              <a:t>Why do you think Spain failed to retake control of it’s colonies?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half sheet of paper and write down a summary of the most important aspect of today’s lecture.</a:t>
            </a:r>
          </a:p>
          <a:p>
            <a:pPr lvl="1"/>
            <a:r>
              <a:rPr lang="en-US" dirty="0" smtClean="0"/>
              <a:t>Length: 1 Paragraph</a:t>
            </a:r>
          </a:p>
        </p:txBody>
      </p:sp>
      <p:pic>
        <p:nvPicPr>
          <p:cNvPr id="4098" name="Picture 2" descr="http://1.bp.blogspot.com/_GmKX5dyomJY/TUixuE_uzHI/AAAAAAAAABU/i_k9wiTyT6A/s1600/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Video: Recap</a:t>
            </a:r>
            <a:endParaRPr lang="en-US" dirty="0"/>
          </a:p>
          <a:p>
            <a:r>
              <a:rPr lang="en-US" dirty="0" smtClean="0"/>
              <a:t>Review: Fall of Napoléon </a:t>
            </a:r>
          </a:p>
          <a:p>
            <a:r>
              <a:rPr lang="en-US" dirty="0" smtClean="0"/>
              <a:t>Learning Targets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Plan for Europe</a:t>
            </a:r>
          </a:p>
          <a:p>
            <a:r>
              <a:rPr lang="en-US" dirty="0" smtClean="0"/>
              <a:t>Policies changes after Vienna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Key Terms:</a:t>
            </a:r>
          </a:p>
          <a:p>
            <a:pPr lvl="1"/>
            <a:r>
              <a:rPr lang="en-US" dirty="0" smtClean="0"/>
              <a:t>Congress of Vienna, Concert of Europe, Balance of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Video</a:t>
            </a:r>
            <a:r>
              <a:rPr lang="en-US" dirty="0"/>
              <a:t> </a:t>
            </a:r>
            <a:r>
              <a:rPr lang="en-US" dirty="0" smtClean="0"/>
              <a:t>Recap</a:t>
            </a:r>
            <a:endParaRPr lang="en-US" dirty="0"/>
          </a:p>
        </p:txBody>
      </p:sp>
      <p:pic>
        <p:nvPicPr>
          <p:cNvPr id="5" name="IF4lPWU_qxY?version=3&amp;hl=en_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685800"/>
            <a:ext cx="6838949" cy="5129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http://www.youtube.com/watch?v=IF4lPWU_qxY&amp;safe=active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Fall of Napoléon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Which Country did Napoléon Blockade?</a:t>
            </a:r>
          </a:p>
          <a:p>
            <a:pPr lvl="1"/>
            <a:r>
              <a:rPr lang="en-US" dirty="0" smtClean="0"/>
              <a:t>Great Britain</a:t>
            </a:r>
          </a:p>
          <a:p>
            <a:r>
              <a:rPr lang="en-US" dirty="0" smtClean="0"/>
              <a:t>Why did the blockade fail?</a:t>
            </a:r>
          </a:p>
          <a:p>
            <a:pPr lvl="1"/>
            <a:r>
              <a:rPr lang="en-US" dirty="0" smtClean="0"/>
              <a:t>Not tight enough</a:t>
            </a:r>
          </a:p>
          <a:p>
            <a:r>
              <a:rPr lang="en-US" dirty="0" smtClean="0"/>
              <a:t>What policy did Russia adopt against Napoléon?</a:t>
            </a:r>
          </a:p>
          <a:p>
            <a:pPr lvl="1"/>
            <a:r>
              <a:rPr lang="en-US" dirty="0" smtClean="0"/>
              <a:t>Scorch earth policy</a:t>
            </a:r>
          </a:p>
          <a:p>
            <a:r>
              <a:rPr lang="en-US" dirty="0" smtClean="0"/>
              <a:t>Who took over after Napoléon first defeated? </a:t>
            </a:r>
          </a:p>
          <a:p>
            <a:pPr lvl="1"/>
            <a:r>
              <a:rPr lang="en-US" dirty="0" smtClean="0"/>
              <a:t>King Louis XVIII</a:t>
            </a:r>
          </a:p>
          <a:p>
            <a:r>
              <a:rPr lang="en-US" dirty="0" smtClean="0"/>
              <a:t>What was the final battle for Napoléon?</a:t>
            </a:r>
          </a:p>
          <a:p>
            <a:pPr lvl="1"/>
            <a:r>
              <a:rPr lang="en-US" dirty="0" smtClean="0"/>
              <a:t>Battle of Waterloo</a:t>
            </a:r>
          </a:p>
          <a:p>
            <a:r>
              <a:rPr lang="en-US" dirty="0" smtClean="0"/>
              <a:t>Where was Napoléon exiled too?</a:t>
            </a:r>
          </a:p>
          <a:p>
            <a:pPr lvl="1"/>
            <a:r>
              <a:rPr lang="en-US" dirty="0" smtClean="0"/>
              <a:t>St. Helena, remote island in South Atlantic</a:t>
            </a:r>
          </a:p>
          <a:p>
            <a:pPr lvl="1"/>
            <a:r>
              <a:rPr lang="en-US" dirty="0" smtClean="0"/>
              <a:t>Died 6 years later in 1821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52994"/>
              </p:ext>
            </p:extLst>
          </p:nvPr>
        </p:nvGraphicFramePr>
        <p:xfrm>
          <a:off x="228600" y="1524001"/>
          <a:ext cx="8458200" cy="2133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7189"/>
                <a:gridCol w="1959843"/>
                <a:gridCol w="1858415"/>
                <a:gridCol w="1572753"/>
              </a:tblGrid>
              <a:tr h="2133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3.4. After Napoleon, European leaders at the Congress of Vienna tried to restore order, reestablish peace, and repress nationalism.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Klemens</a:t>
                      </a:r>
                      <a:r>
                        <a:rPr lang="en-US" sz="2000" dirty="0">
                          <a:effectLst/>
                        </a:rPr>
                        <a:t> von Metternich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Congress of Vienna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Concert of Europe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Balance of Power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Legitimacy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89" marR="67089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9863" y="3886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10.2.5</a:t>
            </a:r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how nationalism spread across Europe with Napoleon but was repressed for a generation under the Congress of Vienna and Concert of Europe until the Revolutions of 1848.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10.9.8</a:t>
            </a:r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the establishment and work of the United Nations and the purposes and functions of the Warsaw Pact, SEATO, NATO, and the Organization of American States.</a:t>
            </a:r>
          </a:p>
        </p:txBody>
      </p:sp>
    </p:spTree>
    <p:extLst>
      <p:ext uri="{BB962C8B-B14F-4D97-AF65-F5344CB8AC3E}">
        <p14:creationId xmlns:p14="http://schemas.microsoft.com/office/powerpoint/2010/main" val="15899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Napoléon is defeated</a:t>
            </a:r>
          </a:p>
          <a:p>
            <a:r>
              <a:rPr lang="en-US" dirty="0" smtClean="0"/>
              <a:t>Goal: Set up new European order</a:t>
            </a:r>
          </a:p>
          <a:p>
            <a:pPr lvl="1"/>
            <a:r>
              <a:rPr lang="en-US" dirty="0" smtClean="0"/>
              <a:t>One that allowed for collective security and stability of Europe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d/de/Europe_orthographic_Caucasus_Urals_boundary.svg/250px-Europe_orthographic_Caucasus_Urals_boundar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09" y="3295413"/>
            <a:ext cx="3559175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Representatives from 5 “great powers”</a:t>
            </a:r>
          </a:p>
          <a:p>
            <a:pPr lvl="1"/>
            <a:r>
              <a:rPr lang="en-US" dirty="0" smtClean="0"/>
              <a:t>Russia, Austria, Great Britain, France</a:t>
            </a:r>
          </a:p>
          <a:p>
            <a:r>
              <a:rPr lang="en-US" dirty="0" err="1" smtClean="0"/>
              <a:t>Klemens</a:t>
            </a:r>
            <a:r>
              <a:rPr lang="en-US" dirty="0" smtClean="0"/>
              <a:t> Von Metternich</a:t>
            </a:r>
          </a:p>
          <a:p>
            <a:pPr lvl="1"/>
            <a:r>
              <a:rPr lang="en-US" dirty="0" smtClean="0"/>
              <a:t>Foreign minister of Austria</a:t>
            </a:r>
          </a:p>
          <a:p>
            <a:pPr lvl="1"/>
            <a:r>
              <a:rPr lang="en-US" dirty="0" smtClean="0"/>
              <a:t>3 goals</a:t>
            </a:r>
          </a:p>
          <a:p>
            <a:pPr lvl="2"/>
            <a:r>
              <a:rPr lang="en-US" dirty="0" smtClean="0"/>
              <a:t>Prevent future French aggressions by surrounding the </a:t>
            </a:r>
            <a:r>
              <a:rPr lang="en-US" dirty="0"/>
              <a:t>F</a:t>
            </a:r>
            <a:r>
              <a:rPr lang="en-US" dirty="0" smtClean="0"/>
              <a:t>rance with strong countries</a:t>
            </a:r>
          </a:p>
          <a:p>
            <a:pPr lvl="2"/>
            <a:r>
              <a:rPr lang="en-US" dirty="0" smtClean="0"/>
              <a:t>Balance of Power:  No country would be a threat to one another</a:t>
            </a:r>
          </a:p>
          <a:p>
            <a:pPr lvl="2"/>
            <a:r>
              <a:rPr lang="en-US" dirty="0" smtClean="0"/>
              <a:t>Restore royal family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0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mersonkent.com/images/napoleon_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59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718</Words>
  <Application>Microsoft Office PowerPoint</Application>
  <PresentationFormat>On-screen Show (4:3)</PresentationFormat>
  <Paragraphs>134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Agenda</vt:lpstr>
      <vt:lpstr>Congress of Vienna</vt:lpstr>
      <vt:lpstr>Outline</vt:lpstr>
      <vt:lpstr>Video Recap</vt:lpstr>
      <vt:lpstr>Fall of Napoléon</vt:lpstr>
      <vt:lpstr>Learning Targets</vt:lpstr>
      <vt:lpstr>Background</vt:lpstr>
      <vt:lpstr>Plan for Europe</vt:lpstr>
      <vt:lpstr>PowerPoint Presentation</vt:lpstr>
      <vt:lpstr>Plan For Europe</vt:lpstr>
      <vt:lpstr>Plan For Europe</vt:lpstr>
      <vt:lpstr>Plan For Europe</vt:lpstr>
      <vt:lpstr>PowerPoint Presentation</vt:lpstr>
      <vt:lpstr>Questions</vt:lpstr>
      <vt:lpstr>Political changes after</vt:lpstr>
      <vt:lpstr>Political changes after</vt:lpstr>
      <vt:lpstr>Political changes after</vt:lpstr>
      <vt:lpstr>PowerPoint Presentation</vt:lpstr>
      <vt:lpstr>Political changes after</vt:lpstr>
      <vt:lpstr>Questions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of Vienna</dc:title>
  <dc:creator>Chan Saeteurn</dc:creator>
  <cp:lastModifiedBy>Chan F. Saeteurn</cp:lastModifiedBy>
  <cp:revision>30</cp:revision>
  <dcterms:created xsi:type="dcterms:W3CDTF">2012-10-08T01:05:15Z</dcterms:created>
  <dcterms:modified xsi:type="dcterms:W3CDTF">2012-10-08T15:37:11Z</dcterms:modified>
</cp:coreProperties>
</file>