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3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4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BFF9-2B91-48AD-A41B-07C4295ADB34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1D13-6BAB-4695-95F8-022906E0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2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Good Afternoon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Please take out Writing Prompt 4 and something to write with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4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Capitalism vs. Marxism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www.historyguide.org/images/marx-b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380258"/>
            <a:ext cx="1857375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thumb/0/0a/AdamSmith.jpg/200px-AdamSmi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4254"/>
            <a:ext cx="1790702" cy="266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31429" y="4191000"/>
            <a:ext cx="18806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Adam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Smith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6537" y="4199653"/>
            <a:ext cx="17219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arl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Marx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8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Born:  June 5, 1790</a:t>
            </a:r>
          </a:p>
          <a:p>
            <a:r>
              <a:rPr lang="en-US" dirty="0" smtClean="0"/>
              <a:t>Scottish </a:t>
            </a:r>
          </a:p>
          <a:p>
            <a:r>
              <a:rPr lang="en-US" dirty="0" smtClean="0"/>
              <a:t>Titles (Works produced)</a:t>
            </a:r>
          </a:p>
          <a:p>
            <a:pPr lvl="1"/>
            <a:r>
              <a:rPr lang="en-US" u="sng" dirty="0" smtClean="0"/>
              <a:t>The Theory of Moral Sentiments</a:t>
            </a:r>
          </a:p>
          <a:p>
            <a:pPr lvl="1"/>
            <a:r>
              <a:rPr lang="en-US" u="sng" dirty="0" smtClean="0"/>
              <a:t>The Wealth of Nations</a:t>
            </a:r>
            <a:endParaRPr lang="en-US" u="sng" dirty="0"/>
          </a:p>
          <a:p>
            <a:r>
              <a:rPr lang="en-US" dirty="0" smtClean="0"/>
              <a:t>Capitalism </a:t>
            </a:r>
          </a:p>
          <a:p>
            <a:r>
              <a:rPr lang="en-US" dirty="0" smtClean="0"/>
              <a:t>Economist</a:t>
            </a:r>
            <a:endParaRPr lang="en-US" dirty="0"/>
          </a:p>
          <a:p>
            <a:r>
              <a:rPr lang="en-US" dirty="0" smtClean="0"/>
              <a:t>Social Philosopher</a:t>
            </a:r>
          </a:p>
          <a:p>
            <a:r>
              <a:rPr lang="en-US" dirty="0" smtClean="0"/>
              <a:t>Laissez-faire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Karl Marx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25925"/>
          </a:xfrm>
        </p:spPr>
        <p:txBody>
          <a:bodyPr>
            <a:normAutofit/>
          </a:bodyPr>
          <a:lstStyle/>
          <a:p>
            <a:r>
              <a:rPr lang="en-US" dirty="0" smtClean="0"/>
              <a:t>Born</a:t>
            </a:r>
            <a:r>
              <a:rPr lang="en-US" dirty="0"/>
              <a:t>: </a:t>
            </a:r>
            <a:r>
              <a:rPr lang="en-US" dirty="0" smtClean="0"/>
              <a:t>May 5, </a:t>
            </a:r>
            <a:r>
              <a:rPr lang="en-US" dirty="0"/>
              <a:t>1818</a:t>
            </a:r>
            <a:endParaRPr lang="en-US" dirty="0" smtClean="0"/>
          </a:p>
          <a:p>
            <a:r>
              <a:rPr lang="en-US" dirty="0" smtClean="0"/>
              <a:t>German </a:t>
            </a:r>
          </a:p>
          <a:p>
            <a:r>
              <a:rPr lang="en-US" dirty="0" smtClean="0"/>
              <a:t>Title (Works Produced)</a:t>
            </a:r>
          </a:p>
          <a:p>
            <a:pPr lvl="1"/>
            <a:r>
              <a:rPr lang="en-US" u="sng" dirty="0" smtClean="0"/>
              <a:t>The Communist Manifesto</a:t>
            </a:r>
          </a:p>
          <a:p>
            <a:r>
              <a:rPr lang="en-US" dirty="0" smtClean="0"/>
              <a:t>Communism</a:t>
            </a:r>
            <a:endParaRPr lang="en-US" dirty="0"/>
          </a:p>
          <a:p>
            <a:r>
              <a:rPr lang="en-US" dirty="0" smtClean="0"/>
              <a:t>Marxism</a:t>
            </a:r>
            <a:endParaRPr lang="en-US" dirty="0"/>
          </a:p>
          <a:p>
            <a:r>
              <a:rPr lang="en-US" dirty="0" smtClean="0"/>
              <a:t>Economist</a:t>
            </a:r>
          </a:p>
          <a:p>
            <a:r>
              <a:rPr lang="en-US" dirty="0" smtClean="0"/>
              <a:t>Philosopher</a:t>
            </a:r>
            <a:endParaRPr lang="en-US" dirty="0"/>
          </a:p>
          <a:p>
            <a:r>
              <a:rPr lang="en-US" dirty="0" smtClean="0"/>
              <a:t>Historian</a:t>
            </a:r>
          </a:p>
          <a:p>
            <a:pPr lvl="1"/>
            <a:endParaRPr lang="en-US" dirty="0"/>
          </a:p>
        </p:txBody>
      </p:sp>
      <p:pic>
        <p:nvPicPr>
          <p:cNvPr id="7" name="Picture 10" descr="http://upload.wikimedia.org/wikipedia/commons/thumb/0/0a/AdamSmith.jpg/200px-AdamSmi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"/>
            <a:ext cx="1125101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historyguide.org/images/marx-bi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"/>
            <a:ext cx="1193059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6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80667"/>
              </p:ext>
            </p:extLst>
          </p:nvPr>
        </p:nvGraphicFramePr>
        <p:xfrm>
          <a:off x="152400" y="152402"/>
          <a:ext cx="8839200" cy="651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24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304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Capitalist Ideas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65519" y="283836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Marxist Ideas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280" y="1143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Progress results when Individuals follow their own self-interest.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04353" y="1954427"/>
            <a:ext cx="435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Businesses follow their own self-interest when they compete with one another for the consumer’s money.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1280" y="2990835"/>
            <a:ext cx="43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producer tries to provide goods and services that are better and less expensive than those of their competitors.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1672" y="3914165"/>
            <a:ext cx="43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Consumers compete with one another to purchase the best goods at the lowest prices.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4854" y="4899050"/>
            <a:ext cx="43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 economy aims to produce the best products and the lowest prices.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3963" y="5715000"/>
            <a:ext cx="43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Government should not interfere in the economy.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06636" y="1143000"/>
            <a:ext cx="43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great movements in history are the result of an economic class struggle. The Industrial Revolution intensified the class struggle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06636" y="1992203"/>
            <a:ext cx="43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“haves” take advantage of the “have-nots.” Workers are exploited by employers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82391" y="4791670"/>
            <a:ext cx="43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labor of workers creates profits for employers. 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643396" y="3867998"/>
            <a:ext cx="43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capitalist system will eventually destroy itself. The state will wither away as a classless society develops.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617027" y="3007866"/>
            <a:ext cx="43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community or state should own property and the means of production.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98593" y="5715000"/>
            <a:ext cx="4191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istribute goods according to each person’s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3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Shark Tank Product Pitch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What is your life changing product or service?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Purpose</a:t>
            </a:r>
            <a:endParaRPr lang="en-US" dirty="0" smtClean="0"/>
          </a:p>
          <a:p>
            <a:r>
              <a:rPr lang="en-US" dirty="0" smtClean="0">
                <a:effectLst/>
              </a:rPr>
              <a:t>convincing explanation of who will use the product/service</a:t>
            </a:r>
            <a:endParaRPr lang="en-US" dirty="0" smtClean="0"/>
          </a:p>
          <a:p>
            <a:r>
              <a:rPr lang="en-US" dirty="0" smtClean="0"/>
              <a:t>convincing </a:t>
            </a:r>
            <a:r>
              <a:rPr lang="en-US" dirty="0"/>
              <a:t>explanation of why audience will use it</a:t>
            </a:r>
          </a:p>
          <a:p>
            <a:r>
              <a:rPr lang="en-US" dirty="0" smtClean="0"/>
              <a:t>convincing </a:t>
            </a:r>
            <a:r>
              <a:rPr lang="en-US" dirty="0"/>
              <a:t>evidence detailing what audience will use it for</a:t>
            </a:r>
          </a:p>
          <a:p>
            <a:r>
              <a:rPr lang="en-US" dirty="0" smtClean="0"/>
              <a:t>convincing </a:t>
            </a:r>
            <a:r>
              <a:rPr lang="en-US" dirty="0"/>
              <a:t>explanation of when audience will use it</a:t>
            </a:r>
          </a:p>
          <a:p>
            <a:r>
              <a:rPr lang="en-US" dirty="0" smtClean="0"/>
              <a:t>convincing </a:t>
            </a:r>
            <a:r>
              <a:rPr lang="en-US" dirty="0"/>
              <a:t>explanation of where it will be used</a:t>
            </a:r>
          </a:p>
          <a:p>
            <a:pPr marL="0" indent="0">
              <a:buNone/>
            </a:pPr>
            <a:r>
              <a:rPr lang="en-US" i="1" dirty="0"/>
              <a:t>Background Knowledge/Research</a:t>
            </a:r>
            <a:endParaRPr lang="en-US" dirty="0"/>
          </a:p>
          <a:p>
            <a:r>
              <a:rPr lang="en-US" dirty="0" smtClean="0"/>
              <a:t>clear </a:t>
            </a:r>
            <a:r>
              <a:rPr lang="en-US" dirty="0"/>
              <a:t>explanation of what product does or how it’s used</a:t>
            </a:r>
          </a:p>
          <a:p>
            <a:r>
              <a:rPr lang="en-US" dirty="0" smtClean="0"/>
              <a:t>clear </a:t>
            </a:r>
            <a:r>
              <a:rPr lang="en-US" dirty="0"/>
              <a:t>explanation of what it is made of</a:t>
            </a:r>
          </a:p>
          <a:p>
            <a:r>
              <a:rPr lang="en-US" dirty="0" smtClean="0"/>
              <a:t>clear </a:t>
            </a:r>
            <a:r>
              <a:rPr lang="en-US" dirty="0"/>
              <a:t>explanation of other products like it </a:t>
            </a:r>
          </a:p>
          <a:p>
            <a:r>
              <a:rPr lang="en-US" dirty="0" smtClean="0"/>
              <a:t>clear </a:t>
            </a:r>
            <a:r>
              <a:rPr lang="en-US" dirty="0"/>
              <a:t>explanation of why this product is better than others</a:t>
            </a:r>
          </a:p>
          <a:p>
            <a:pPr marL="0" indent="0">
              <a:buNone/>
            </a:pPr>
            <a:r>
              <a:rPr lang="en-US" i="1" dirty="0"/>
              <a:t>Goals and roles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product or service is reasonable and realistic</a:t>
            </a:r>
          </a:p>
          <a:p>
            <a:r>
              <a:rPr lang="en-US" dirty="0" smtClean="0"/>
              <a:t>the </a:t>
            </a:r>
            <a:r>
              <a:rPr lang="en-US" dirty="0"/>
              <a:t>product or service is doable</a:t>
            </a:r>
          </a:p>
          <a:p>
            <a:r>
              <a:rPr lang="en-US" dirty="0" smtClean="0"/>
              <a:t>clearly </a:t>
            </a:r>
            <a:r>
              <a:rPr lang="en-US" dirty="0"/>
              <a:t>divided and fair work load for all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358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Good Afternoon </vt:lpstr>
      <vt:lpstr>PowerPoint Presentation</vt:lpstr>
      <vt:lpstr>PowerPoint Presentation</vt:lpstr>
      <vt:lpstr>PowerPoint Presentation</vt:lpstr>
      <vt:lpstr>Shark Tank Product Pitch 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Burton</dc:creator>
  <cp:lastModifiedBy>Beth Burton</cp:lastModifiedBy>
  <cp:revision>8</cp:revision>
  <dcterms:created xsi:type="dcterms:W3CDTF">2013-10-22T13:16:46Z</dcterms:created>
  <dcterms:modified xsi:type="dcterms:W3CDTF">2013-10-22T20:32:11Z</dcterms:modified>
</cp:coreProperties>
</file>