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F8C3B-4FA2-4072-964E-11C8A8AC3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0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6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8350-A406-418F-9585-BFE1021C1BDC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0E89-7FD7-4E85-9559-375E8653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1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2301" y="838200"/>
            <a:ext cx="9143999" cy="394290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353" y="4800600"/>
            <a:ext cx="9115647" cy="205740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2301" y="0"/>
            <a:ext cx="9144000" cy="838200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530898" y="4800600"/>
            <a:ext cx="2590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The Dole Fruit company controlled pineapple trade in Hawaii.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6553200" y="2071446"/>
            <a:ext cx="2590800" cy="2002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Independent but less developed nations controlled by private business interests  rather than by other governments 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530898" y="1406912"/>
            <a:ext cx="261310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Economic Imperialism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164419" y="4781106"/>
            <a:ext cx="2388781" cy="207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Liberia was under the sphere of influence of the United States. 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164419" y="2144103"/>
            <a:ext cx="2388781" cy="202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An area in which an outside power claims exclusive investment or trading privileges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91000" y="1406912"/>
            <a:ext cx="2362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Sphere of Influence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905000" y="4800599"/>
            <a:ext cx="2286000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Britain established a Protectorate over the Niger River Delta.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905000" y="2113977"/>
            <a:ext cx="2286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A country or territory with its own internal government but under the control of an outside power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905000" y="1406912"/>
            <a:ext cx="1828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Protectorate 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4781106"/>
            <a:ext cx="1905000" cy="207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Somaliland in East Africa was a French Colony.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8353" y="2113977"/>
            <a:ext cx="1905000" cy="179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A country or region governed internally by a foreign power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1066800"/>
            <a:ext cx="3048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Colony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-22302" y="2113977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0" y="838200"/>
            <a:ext cx="0" cy="6019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905000" y="838200"/>
            <a:ext cx="0" cy="601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191000" y="838200"/>
            <a:ext cx="0" cy="601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9144000" y="838200"/>
            <a:ext cx="0" cy="6019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0" y="228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Patterns of Change: Imperialism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6553200" y="838200"/>
            <a:ext cx="0" cy="601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55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18" grpId="0"/>
      <p:bldP spid="25617" grpId="0"/>
      <p:bldP spid="25616" grpId="0"/>
      <p:bldP spid="25615" grpId="0"/>
      <p:bldP spid="25614" grpId="0"/>
      <p:bldP spid="25613" grpId="0"/>
      <p:bldP spid="25611" grpId="0"/>
      <p:bldP spid="256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5800" y="0"/>
            <a:ext cx="4648200" cy="666384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-18473" y="685800"/>
            <a:ext cx="4495800" cy="6172200"/>
          </a:xfrm>
          <a:solidFill>
            <a:schemeClr val="accent1">
              <a:alpha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Local government officials used </a:t>
            </a:r>
          </a:p>
          <a:p>
            <a:r>
              <a:rPr lang="en-US" dirty="0" smtClean="0"/>
              <a:t>Limited Self-rule </a:t>
            </a:r>
          </a:p>
          <a:p>
            <a:r>
              <a:rPr lang="en-US" dirty="0" smtClean="0"/>
              <a:t>Goal: to develop future leaders</a:t>
            </a:r>
          </a:p>
          <a:p>
            <a:r>
              <a:rPr lang="en-US" dirty="0" smtClean="0"/>
              <a:t>Government institutions are based on European styles but may have local rule 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British colonies such as Nigeria, India, Burma</a:t>
            </a:r>
          </a:p>
          <a:p>
            <a:r>
              <a:rPr lang="en-US" dirty="0" smtClean="0"/>
              <a:t>US colonies on Pacific Islands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25818" y="685800"/>
            <a:ext cx="4648200" cy="6172200"/>
          </a:xfrm>
          <a:solidFill>
            <a:srgbClr val="FFFF00">
              <a:alpha val="49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Foreign officials brought in to rule</a:t>
            </a:r>
          </a:p>
          <a:p>
            <a:r>
              <a:rPr lang="en-US" dirty="0" smtClean="0"/>
              <a:t>No self-rule</a:t>
            </a:r>
          </a:p>
          <a:p>
            <a:r>
              <a:rPr lang="en-US" dirty="0" smtClean="0"/>
              <a:t>Goal: assimilation</a:t>
            </a:r>
          </a:p>
          <a:p>
            <a:r>
              <a:rPr lang="en-US" dirty="0" smtClean="0"/>
              <a:t>Government institutions are based only on European styles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French Colonies such as Somaliland, Vietnam</a:t>
            </a:r>
          </a:p>
          <a:p>
            <a:r>
              <a:rPr lang="en-US" dirty="0" smtClean="0"/>
              <a:t>German colonies such as German East Africa</a:t>
            </a:r>
          </a:p>
          <a:p>
            <a:r>
              <a:rPr lang="en-US" dirty="0" smtClean="0"/>
              <a:t>Portuguese colonies such as Angola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43164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Indirect Control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70899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irect Control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495800" cy="666384"/>
          </a:xfrm>
          <a:prstGeom prst="rect">
            <a:avLst/>
          </a:prstGeom>
          <a:solidFill>
            <a:schemeClr val="accent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Burton</dc:creator>
  <cp:lastModifiedBy>Beth Burton</cp:lastModifiedBy>
  <cp:revision>6</cp:revision>
  <dcterms:created xsi:type="dcterms:W3CDTF">2012-11-06T15:26:15Z</dcterms:created>
  <dcterms:modified xsi:type="dcterms:W3CDTF">2012-11-06T19:55:38Z</dcterms:modified>
</cp:coreProperties>
</file>