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9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8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7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2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0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7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4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1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6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CB31C-27A6-4658-88AF-E1623F5FFF5F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4DD0-30F6-4BD1-88E6-EC54801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1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Good Afternoon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86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Please find your comrades, have a seat and take out your notes from yesterday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79352"/>
              </p:ext>
            </p:extLst>
          </p:nvPr>
        </p:nvGraphicFramePr>
        <p:xfrm>
          <a:off x="1676400" y="2743200"/>
          <a:ext cx="62865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</a:tblGrid>
              <a:tr h="1981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Caleb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Alison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Ashley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Danny 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Nadia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Dyonna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Anthony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Joe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Ryan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Emma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Paola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Jack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Jaret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Kenny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Alexa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Whitney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Brooke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Haylee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Reid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Michael</a:t>
                      </a:r>
                    </a:p>
                    <a:p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Chad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Madi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Olivia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Jacob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2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4.bp.blogspot.com/-o9MaCsQvhi8/Uk2ga8KPdQI/AAAAAAAABL4/ylYaD5J9f24/s1600/uss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47" y="381000"/>
            <a:ext cx="9157747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4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thBihwHdejg/UOwfObTUroI/AAAAAAAAH-I/jrpxnYAKJm0/s1600/PoliceSt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8" y="200891"/>
            <a:ext cx="8229600" cy="658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018" y="914400"/>
            <a:ext cx="7772400" cy="121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Government of Total Control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818" y="3492731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Provides a sense of security  and a direction for the future.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Police Terror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1981200"/>
          </a:xfrm>
        </p:spPr>
        <p:txBody>
          <a:bodyPr/>
          <a:lstStyle/>
          <a:p>
            <a:r>
              <a:rPr lang="en-US" dirty="0" smtClean="0"/>
              <a:t>What is the purpose of Police in our society?</a:t>
            </a:r>
            <a:endParaRPr lang="en-US" dirty="0"/>
          </a:p>
        </p:txBody>
      </p:sp>
      <p:pic>
        <p:nvPicPr>
          <p:cNvPr id="2052" name="Picture 4" descr="http://thumbs1.ebaystatic.com/d/l225/m/mwrmmqCRxf0SmVmHVzU2r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55" y="22860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22250"/>
            <a:ext cx="8229600" cy="1143000"/>
          </a:xfrm>
        </p:spPr>
        <p:txBody>
          <a:bodyPr/>
          <a:lstStyle/>
          <a:p>
            <a:r>
              <a:rPr lang="en-US" b="1" dirty="0" smtClean="0"/>
              <a:t>Indoctrination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70530"/>
            <a:ext cx="8229600" cy="4525963"/>
          </a:xfrm>
        </p:spPr>
        <p:txBody>
          <a:bodyPr/>
          <a:lstStyle/>
          <a:p>
            <a:r>
              <a:rPr lang="en-US" dirty="0" smtClean="0"/>
              <a:t>Instruction of Govt.’s beliefs to mold peoples minds.</a:t>
            </a:r>
            <a:endParaRPr lang="en-US" dirty="0"/>
          </a:p>
        </p:txBody>
      </p:sp>
      <p:sp>
        <p:nvSpPr>
          <p:cNvPr id="4" name="AutoShape 2" descr="data:image/jpeg;base64,/9j/4AAQSkZJRgABAQAAAQABAAD/2wCEAAkGBhQSERQUExQWFBQWGB0YGRcYGBwYGBwYGBoYHBcXHBgaGycfGBkjGhoaHy8gJCcpLCwsGB8xNTAqNSYrLCkBCQoKBQUFDQUFDSkYEhgpKSkpKSkpKSkpKSkpKSkpKSkpKSkpKSkpKSkpKSkpKSkpKSkpKSkpKSkpKSkpKSkpKf/AABEIAK0BIwMBIgACEQEDEQH/xAAbAAACAwEBAQAAAAAAAAAAAAAEBQIDBgEHAP/EAEAQAAECAwYCCAQEBQQBBQAAAAECEQADIQQFEjFBUWFxBhMiMoGRobFCwdHwFCNS4RVikrLxBzNygiREU4Oiwv/EABQBAQAAAAAAAAAAAAAAAAAAAAD/xAAUEQEAAAAAAAAAAAAAAAAAAAAA/9oADAMBAAIRAxEAPwDTiaAlA1KR7QD0jXLEtIcCuEgEB0kEkbsGBfcjeKbNMJtUpKyerIHLuufWM/0spaFgF0ksP+gYV8coD0noFbQuzdUsB5ZwgnIhTlLcc41WAcI8Nu+2zBJASogguKmhQ5CgMiQ49Y01mv20y0CabahUxzikzMjkaYQwDEfpYuNID0vAI6qWIT3L0llzgkKIlzSzoJzJqCg/ECGNNDDifPSnDiUBiOFPFRyA40gF18qaXlqPrGamikaW/wDuJ5/IxnZsuheAXS0+w+cESJbjIRCUgMrw+cGWWX2RAXIl0im8U9iD0ShA95Sxg0gO2RPZTyEF4BHLN3E8hWL+qgKY+d4uMgGLBZhADhMfFEXKkxFUukAItEIek9smSxK6tZQSTWh2oXpGhVLjOdMJHZlE/rI82gFaZlpV/wCpUOSU/KIzBOatomFgcqaHZucXFOFDmgAeAp1vUxKQDVqdoHxgKl20hKWtMzNz2iVF2oz0yiEgJmuOtmqY4iFKNX+XDjEZNyqIckAHgSYtkXMyu0XS2lC/GA7/AAdCi6iok17x+sTmXPLByPnB0qUEjLkI+6omsAomWRKCkjVQ9400iZlCS3SgMLn4ocWRMAxQOHpBMpPARRLEG2eW8BYlEN7BJBQ7DygWRZxDiySGDQFBQAWYV4R0SRsPKC+qDx8lEAIZQOg8o+6kbDygrqhEFIgFFps4xGkfRfaZPaNfto+gPOJUhjLUVqVhrVtRUBgGyHlGcv8AQpMxiVGmJzuokqPn7Ro5JfDyHtFl43Gq0JQJYdYLZgUPPb5wGfusSk2WctSvzUthTkWWoBShyYcnim7JKZ02WlSilKlBJObOf3+cPLF0Ja2JkzapAK1NRwCokA8aV4wm6byUSrbNTLSEpSpLAZDsJJbYOTSA9FsFmk2tP5TCZKYIWMlISwSFNqwZ2oRqKQdfsuZNm2RYlrHVrJmJ1B7NXyUCAWIz50jJdAb7EtFpnKRiwEKWpLJ7BD9lFE5A66ZRoOi/+oBt1qMsSsCAhShXEokNnRgK5esA76QL7KBxJ8gPSsIpqqHlB16zyqYXNEkgbAQqtMxkqJowJgKZS6Hw9oJs6+yISIvFwapGQCdXIDP+l4Z2ebQeEA1E6B7xndjxjiFRReCXRn4QDazNgTyEE46Qqm2vqZctRHYKkoUrLDidlcQ8NEp3gLCY7ij4CAk3un8V+H+LBjd6f8SN8NXgDcXlESaRNSYqVMgKlnSM70v/ANuWdpnyP0jQTFxn+lReUga4xwyBf3gBJPaAA1hbaLIlCQlKgQ5Llxw/7QzkANUU1rVteUZf8QErU5UoVZ9C8A0sd7S5YKSDkw2Y/efGJC0OCoZOwf2im7bvRNl41VJow7rpOfGsfXqcKCEAbsfOAX3necyX2kkECpGfyf1hzdduE2UFgUV7ihHmIy2MFLFID5gRprosfUykoFSHJ5kkt4O0BC8vg/5CGllPGFd6KqinxDSGNkVANJRhhImQskqgxBgGlnnVrD+R3RGSlryjUWacCkEGhgCBEkiIx8kwEsERVHcURUqABtC+0fvSPo5P7xjsB5rZMk8h8o0ly99PMRn7LLoN2EaC5F/mpHEff3vAOL9liWUznY9w8lMM/AR5Z/qVYFi2TJgSerWQysw4SlKqjI4hkY9fvu7jOl9WDhxZKzYsWLasWhKLmUmzGRNBmKWhSlEsRjUVq5khZBeA836NWedNs9okScCStKSQtWE4UlVBRgSVAOSM+NK7V0Vm2Wz9cVlM0KyQT2QkOoFhmxxO7ASzvDc3P+FnBMoqKy6lkpY9WQWDCrFBOLUMWqIN/wBQLutKJMtcta8JBE0J3LjESKspJKa+OcBk7L08tAMsKXiDsoqAJIL1KsypjnwGcNrd0oC5q5BT2DNEsLerBQTMd99Noy14Xb1UuQFJZUxJJdwe8QnPIYQ45xZd8wKUsTEgiWFzCo1OJQQATXtdpiBqVMaZBf0gvTBbFKlF09ao4fh7KikJ4gICQ/ONT0dvNKpbFTMW7VO8AoJfKlRGGsF3Lnzgiqikkqfge0X1rvmY9EuqydTKSijgdo7n50pXaAcJXFdumdkc4GUOrSVhggO6aAUDkpGim0yPOsAWrpNZlANPRnu3uIB5fN3TJ1mCJYFClRenwqAA4uYc2VSihOOisIxc2D+rwFc15SpspXVTUTCMLhKgSOY0rvDCSYC4QimXDNTaJU4AFlqKi/aZcwj0lsOApD4GLZpon71gKVGB1xeUnaKloO0AHNMIOlcp5Ln4VZ6sQXpxoI0a0Qm6TSns6+aWzOuw4EwCKQo4XCWLN9vCe+JCSCpAwqABUH+Jg4Y5VjTXep5YpVqxmLdIWLTOSp1GYypbP3UvQchTwMAgsPSSZKxBPdOhqx/UOPpFv8eXMd1uCB2cIG3pAF5WMJUU90gZKp77wtlmAd2tRcEdkAuwLcvsxort6TomKShTpWaZUfTXWMSq0nc+8E3PIMyfLSDmoV4AuT5CA3tvqUBtc/KsH2VULrzUHSaivgeEG2M0gGkmCkGBLOqC5aoC5B4Q9s3clcn9YQ44eoNJI/kHq0A5SuJJEQIaOyzAWBMQwxLFA0uf2jAC2kdo/ekdiVoIxGPoDzazksOUPrkSTOl6VEIrIaB9hD24ZgE+XzgNjaO/Locz/aeMB3ur82QklaQpSkkigPZKhUZF0+8G2gjEirMT6jKAOk6FfhlrSe1LaaP/AIyCrww4h4wGbtl1rlLlJRMUpQCMUxRHZl9rEQFOGDkMATm0NujPSCVaJRqAqWkBYJyCQ2J8ikkEvxgTpXeqZSVqDKV1SZaNRimY/QIAU2oaMpdEz8Ij8QtFcCUplAlIWQQOsXQskFIOI5qdsg4AdOiZhWtsCQGSTmfzFZpIdJKVGnEOzsEl23ePw09aS5WyABoEqSovu9PKGFo6QptapkpaSiYsmuacTuBoQH0Y5wKSuRZwAntmaAUmtAkFwcjVMAf0YnCUkqKarmOTrhSRTk704xsrRcikShNUtDEDLEe82ya5xjJaSgBCi6kuDs4Jf1pHpdvA/hw4S0H+2AyNsvcS5a1BYOEKWzKzAfVIaoEeb3daZWFfWJKlmqWomgLgsaVbIaRsrWAQQQ4II5uMo84lJLuAWDV0DjXnAer9FU2aUEzEoXLWtNTjJRhKUHCUu57YUxYs48NQm/JIzmD1z8oxUtGEBIySAn+kARxavSA3qb8k/wDuJ84XXraZFtlmTMWqWjsqB7KS4dw5cZxk3pHwPhAH2vorIm2mYfxJloCEEFJDFRKwod8OwSnLcbuZ3b0YTItCFotqlBIxFyCDUDAxmEHEkqrowMLSY6hmgN4q1A5EecKekS3s8zgHfi4hTcklJm5ZJUfYfOGd7D8pfL5hoBTdEtpaXfIRdeFkxBK0gGZLOJDlg+qSRooU8oCuMqKalw7Z5cP8Q3KYDyO+1kzlYklCnYpJyIpC8Q86ZEqtU1TOxCf6UgfKEKRATTWPRujlyJs8rEoAzFhyf0g5JHz4x57ZiMQfJ/R49RmzAXIdoAG9/gP80GWSZSFF8rYJYkVi+xWgsK+kBorPMg9CoQSbSWzEFy7eRtAOSaRopifzZQ2Sn3jGyra7Bs6ecbCZW1AbN6AmAdR8I6BHcMBAwDYz2i+3zg9QpAFhTU8oCNo7x+9I+iU/vGPoDzWTMoOQ9oa3TagmfKqHxBn/AHIhLZVUHIR9brIF5/bwGtvyzTFWiStKiyVDEHISGNSNg2dd4KvHpKmVLUZy5QSxBAWFEg5gBILuHjy6YAJmEqo4DOxh/Y7skzJZSXTxoSxBHxAkMS9NQIBNZ5vXWdH5oVMloUCPiQhLJTUl1TFAAACiUo4VbdHLRKXYbRInLEtalJKVFy5SBhBYUSGbkqkLpvR2QiYSgzUvk0wA1G4FNuRi22WGShOMJZR7OZI0JoXrn5wAk255YXLWFArSXJSSQSNC4GR1EXTZoAxGpTVI4jI/e8DC0uNuBiy71JmTUIUaEh/pAUS1Ucmgq5PH1NY9Mt1uQbDgC0YurR2cQJ+F6O8ePdML3xzpktPcSpk8xQkDQUZuAhh0HsH4iYEnEVJSSkAgEkEEVOjP5wDpSIEVc0sy1SwMKSoLLbgjfhThGimXRMS7y1j/AKn5QIqyq0B5NABzFuecVlIyMXqk1Zvv6xMWeAGSikdwmCjZhC62X1JlLUhZUCGySSKgHMcIC5SY6EnygJPSOzEd8/0K+kMbBaETUlSC6XKXIaobfnAMejyO2s7JbzP7QztsjGhaRmpJA5kU9YHuGWylgbA+RL+8NVS4DE2NVolOgWbu/FiYF3PF4krpDMBANnWMszuK6aGn0jWTERTh3Yf5aA8uvKyLmTJisJAUpSmIqxVT3hVOuhQURShY7eevOPZly4DnyUkZA+EB5B+DUkOWjUWPpEjqkhZZQAB8NYJ6W3aQUzEJGFKailS+2ZzfkIRSLKoplqIABmBOFql6k8eUAdeF6ImBISXq/wBvB9lBYRBN3oB7oeCQnakBeiYYuRNgYR0LgGl3zHmI/wCafcRurIt7avn7IjzmwW5KJiCosEqBOeQIMaZN+S+tVMRaZacRcApVkQ20B6HHzxlbNf5Lf+TZj4t9INRe0w5TLOrkuAcz1sk8jAN2KcK8B6QDPts5SSPyiDssQNYZ85BUBLCnL95PHYwDef3j96R9CubeM5/9k/1CPoDEWQADwic2BJM0MK84sXOGE5wGNvOfhtMxTBWEingG941V0zXQWA+viTlGXvCSZk+alIckp9hq9I093SShDGhaA7OQ534ZHIMRFd5TSClBGyi2RJw18c4+tCi75gVNNGHrC+deK5x6xMpZShICi1AEtUlmDs/jAFhI2FInZbWmWFzloUUSlAOKOp3KEvmQASTprGg6JXUmYVlVVYsI/lALlfyHjGvt9pTKlHQZAfWA8DtUhappnTJeDrXmJ/ThVm2ozy4iNV/pvOEq0p/Sp0PxOuVcsuMH29EualUtfZLkoUwovRtwTpxMXXZd6/xVlUABUYiAGBFVOG5gchAFXvLmqnzFMSQpKVB2bshu1yGcIbFfPWTDLCi+2LQcfqI2Cyo2m1Fx1QIUoUzKOxq7UrGAsWLrVqLMSXATTN2D7bQGnXYFplpmqxYFFt1c88vGBUqJfCTRWE/LzaDrTeRny0hKsCJUvtBmTiAYYjlhNeLxm+jaJk5KpaHWpamZyBSrvpTN9ICnpJJnyloUmcrCoYgCopUASwdOUFSp6jItBKjiJILAhyJaEF/GHXSg40SUBSVVTLmKwvVBPiwJo447xn7VJXLC0ns45jhl0IUsVYQBlnWozia5zf75af8A8+kWXbLmKSvAKqnKZ8swk88oW2Jypy+ROZ+KbM3Ncod9DJmE41J7JVMLuA5Cltn3vDVoAOw3jP8AxEySpgqWCpxTukO3vFl6CZLtsv8A8ia6lJSrYLUASkCicNR2coWSL2KbRMmstb4nqC4UQwIApQGA7w6Y4rRLmKQvsqxKSF0JYDs0oGH3nAeiW23KErFLSJhwY82DMK+opxjz7pJ0rtJKQlPVJoQGCnUlTu5GQUKfONNP6TSFSkiWtDqHYSWcYQWDVwtlXwhNYbzkrs5SoAKQouABiwYezUpJIx6E0o2cAX0Gv2bOTN65ZUUMXLAgF9tIJt3SySJmAEEAOopL+Wp4whs13tZrROkkhS6YRkEipPv6wu6UXLLlF5aVIIAJBUFCuVQczn4wGsvC8+rIWBjlqq71cpxOCdC0VWS0GYhRWycQCkJ/SA7V1LNCGRaVGxYVAnJKd8wzQ5CwQGyYNyApAVgx1M2BLymzkoeWkYdVEPyAJ15QF0gmT5SZa+sQQpCVHABTEAWNKmogHmKkRhLcN9mc6VtiFXGofYaiGyZkB2bJBzhdb5ACKZxVed+rkrbq8v1PXwESkXqicxS6FAspGYYhVQc2ca8M4AKSTqT5wVLmH9R84GkWknqv5phHgHi1yEl0n/dbLRxAFonKHxHziZtcwZKPnAC7Swm07pAHi0Wz5gClhu6kKgJKvSc/+4fMx2IJlAgFjUA+YEfQDaTPyi5U8NCiUtouVNeAWWq8uqtCjoShx4DWG828FljgYcP3yjNXtMacQQ7hOusapM5wl/0gcP8AEAOLeshXZYNUuGbLMs/IRCTeJMpUvrlOoMEJFCSAACWy0NRE7aJYbFQMohnzo2XjFN3SJSpYAAMwqqS5GD4gx3AVX9oD0XonPRZ7GZyy5WpTEA1CNQSKgl6x9fdtMyzEilR5Eu/jSLbXZnssg4wAEOQG+KpZtsmG0LwkqsrD4klB4KSXFeKW8oDJW6YewX+NPvBtrv6bJTjR30ETE/pLHtJIzYhw0K7bIUAQRVJfyiqzW5U+XMlEgKY4VGmYZjAU310mnzBJnyll8AxBNA4YKfFnnhq8C2zpUrAiViTiSpSjhol1M4A2DO4zfakI7RaVyZapK0lJCqvpxHA+LvC3rsyavmdeH0gPSlX6pUpEkgdW1ad5Ve0rc8NI7ddv6o/lqwK0b+1sm4RjbBea2AUoEMFCgy8B9+sOZM1y7cffWAd2skJSp3xEltiCawJe9qBlKcl0BJDZjLtcMm5mMxarZNEyiSQpimhLuKgNr6w1u4zFdYZqVyhhAcpIbtJepHPeAt6M4J88IIUQAVGqgcKXOGiiaktTVUMr7vCZaF/lyZgSgHJJKQA2wYN9IUSLyVZp8xcqaCFJSO0ysQaopkQawOu/7SS6U4kEl+xjSXUCpxUGoy5wDC2TUSylCVKKiAVZYQVAZNVshXYwj6SWtEwpnS9ThU7d9u9n8QfxB3ge9LOQol9dKZu1M4FTaylLFLvXn4cGgOLSuWutKGoyyYh4NlTCkPUHQ5aRQi8cQ/2Ur5udRx7PMNAQnqFKMH9flAMrLfS5a8aZiknVi7jMBsj4w4n3t1mCYzK1KmUnWmFgMnjJpUH8n++fpDSzTHTLDgJDk8an6D1gNLar2pJUU5KJUkboyOVAXB8xFthtwUnCH7PoHoPAU8IVXSouvqlMdyHDE67EkP4RKZa1BU3G2JgkFOTsG93MAzvG2pQjCWUQ5YO9RR22zbjC29r5QqUhKUAOkOdX0DtkBAVuteGWWJBNBrT4j/jaEsy0OKbf4gNV0fkoYrSQTkw+Ecdyc/sw36yMFdVvUiYkgliQ4Go2jYXlacCaa04wFPStEwlKiBhYEE1Jpny+kAXPbAVhJAxVZQAD0ND9YadZjsgT1ZUpJCSalsdUk8ST8oW2K7jKWTNSZdCEkjUijjPKAa9GrAibLOIkKSCpLZuVMfT3iNqujq5ImpUStSiOAYkfKKLnvUyAEBQUVoUC2YUC4cHJ6wznXjLXZpaC1Q5GuLVwOMBk13gqoJcGppm2sN7IDPXNCSlGJAqoskUJqYRWlAM0pTQE0fSsPb0uWZIqJlGGXKnpAXJWwA2A9hH0IV2hb94+cfQDH+MyxniPAAe5gW0dIiHwo8y/oIWKlkk+MTTIP2ICU2/JqsikckgHzzglPSSYzMkNTKvrCyZKY5RyXLyeA1Sb9PVpXgDspBameHtRO4JwenfdIB0FVYqZGjCIXLZErl9pC14XLJOhIBJqCdNYvlhCLSMIKEDCSCCkipc95UB6HbbwlyEAIHWhYV1YJLNiUATuG84RJvQyjMlzi4mMVAfCrRkjIMcJH0g+3WxMkgy0pUMKWIDntlSkhPDDWFAUvFiMtKCC5UpXdJ1VoG0Tn5wC22L7ZGIBiW35xVJ6ty5Ln9OeTfZgm026RgYJE1ZJJLMkOd8ycnbzgaUhIGJRCE8vQJFTALFdGphJZykks5GIjjTOFtq6JzikLQgPkUOxcZkaeGfCNYu3JSOzQ6PU/Qcogq+kpUCpSUhfZdRYOxwq8MidmgMBZ52FRC3SpJYA0IIzSR9tDeXeYqAptK5fvGetCiVKKi5cvrV6l9axbZpRIUrCSlLAnQFXdc6ZehgNbdNsVIQidiYhQSitXSXWp+IwjxVHogv3GkYwFgj4g9I8kvi9kNLlSnUmWML6E1JVxdRJiUvplNSwADD20eA9bl3TY5vwCWeCQR5EQNbOiYSCpC0FID0ZJAZzGVu7pslK8E5knfMV4jKNNbreFWeYoEEYWHEqoK8n8oDD39dSpiwZeBQarqYvx3pAQ6NKUO0pCS+hglccxeXOA+kXIZYITMQHNXcU2caQR/C5Z7ykHWg+oeBSsRAzawBlqueRMA/MKSNQP2hXbLoSkOlZWlObApO2VRBBnUgixzKV1gI/gpsqUnApCXqqtSz4as2RPnFVhtdJgmOStu1hdqh/FgBtvCy87QUYkOTWj7HKAJZUghXzFOLQDq+FoUMIBcVqfh10hHOmfftFn4olJBGr5B3bdnZtIkq1pTKwgdpQ7Stc6JyplAVWGcAtKv0nEW4FzDW23ilanS4S2p1atIW3XJQRMWtRDJ7IGaicnH6RrzEUJm4jw086vvAbqx21SQEJUUPOL4anspSxO7M3B4jfVrM8zVg0FQkaBkpH9vtCmyT1GWlSsu0p9aApPql4hZqib2qYfE9p2828oCCCD2lZgZ+HyAihFoKTjcg8M67eEdWsYWekDAuHOlICdmmgLSrYg+sbjpBekpTAEFIFNcxHn8oYiANfKGCUtTQjxbfhAQtE0Yi2WmsfQLOIcx9AOEWM1gqXYvHgPaG0qzpyJ3qaD75x1QAOYFMm8/CASLusu7ADV/pFqLvSM3P12hmpBGjvuPbX2gaairHXLQevz4QA0mQnrBVScIPdD5ndwxpFUy8uqnKP+46QO0OR34QVY7PimzXUzYU9llaE0LsBlWsKbxkvaCkYqNxVRIJoQOOYgGaumcygwkYaBiRTZxs584CtN+mZ3go7BS8Q8iIX2xC+rCg4SVKGIhLHQDu50MB9YdFJJZ8h9N6QDWbfSkHJLjxavENEbP0gRieaFncuB4NCq8Znby+2HlAczKkBpJ9/GacMpGFLh1EUDvU7mmphQZHWTVdYoqIllQO6sAISzUDnLgYldN+GUMDUJdxTz3ge0zSZiljUkvz05aQELMoBdcsJ8ykgf/Yw4uycn8DOSO8S5zdgA1Mmd4STgDUfbCOSZpSQd8/OAJuxCCshYphLVaoaIWcATApQOEcKU0yjqkglw4+/rEAulH86cIDtrm4pijuaeHhwjZ3TaxLsCUqX2pswqCHdkISwLaAnEdHaMQtJLGunjF9ltKiqpPdID7BNB5NAOZ19Iejk8BAk6+S1E+cL0KqaP9jaJzkjC+RcPXfh9+sAwlWsKAdZdsmgadbiHwk0oPPltAspDDPTfeJlIalKeMBH+KLLh/bzhtYLUopFSAyjibUGgqNoz9BzfeGlkvAhASMq8TUnTeA+tlpxkBQHNtD9vDJVlQJUxlEpEzu6EPQ5ZtXOFcuzFSqlh/xgi3WvAgSw7DPKvPcwFNksxUtKU5qUABRnNBwiy33eqWsBacL18N6UaBrNaFBaSk9oGh4jKGnSG2qWpCiCC2tXY10gFi5IAoxd6Dg2+7+kclSg4fJ3f5eOUGOFIQkM5KyaVZk4faF6pg38vCAcWu2KCRlUFOVANhyeLJakiWUJGJRNGFSosPJshCJc96O7fXMQ1sagAhR+EvQ1+9IAmbdSgnCQ8zvECoSkCuLj9NXhVMU9B98fvaGVqvlShhQyE7J1fc684jdk+SEqTMBGL4g3Bg/MF4CizJSkHjR/eOrm1UeQbh/mOTbQioTlA82c/KAn+Her+ivkmPoGJMfQGynGemoQhh/yH92cfTLynAObODnUKAfwIz5Q8kXkmrBzloD65+cctU8FipI3YF/Z2gM9MvXD3pU5J0DU5uGeBZnSJAzE1LNml+dHjSTJiBUISCc6nfwMUyrFLU4wmvENzzcwGfndI5BOdf5k/sW84XSbyR1q1khIY4WBGbZf5jRWy7EKLYQwOr18k184Vr6MIzxYjs2uzhqQA/XpKcKZySK05lzQlmrtFBulSSClaCM2SXz0NGfg8FJ6KmpKeXa1ppFE+4QilcXI68/lAL7U6lH70EUFGv20HT7sUnRTH78YCVIO+WuUBwFJOXrvFgbaB1IPCJheVD7+8BIoprWOmWI5KFdfEGLU5Z/foYCpQ4xEBuOsElJOTH1jq5bAO3lX6QFATE0S6vwPsYnTb3izAGeoB9jrADCW2cdWsAQQhAyf0jirONSG8vlADmZStGj7GDBH4VGx8wR7R8uSHzI8PpACFvv/ABEVTG8PveCVSAT3ogux1oR4bwEE2rSuzn6tE0nfKICS3PWLwkke8B2zWgJqB88ortc5UxQJoNOAiSZdI41N+EAQgpOGpAAIf4i7DLaKZd3uoDE/L96R9LIbaJGYQksW+hgLJSgFoCalJd2/mdz5tHSsOdtuX+YqRbCmWpAoFti/UWdg+bPpyilHey+6wFhV4RUS8R647/f2IYWK7usBOJKSGoXrAA4DnHUJcwxF3kSyujAsz15tFs665ksBS0kBWRzfyMAv6gxyL5gD6xyA2dmvCZWrjZh9Y6u0AiownwbzIeIEywQMBrXvMOWUWG1JcNLDA6kmAoVOGZJJ4GnkBEOsIOfBmPjo5pBibekhQTLSgsKhtzoU5QEm/V4knTUUGYfQQHVylHtJBoNtN/nF9lmqSKoJDnR/UZxK3XgcQzYg0egy2FfGBlTHIBq43ygCpq0uKgHMpILCmdAa03aOJUhQw4qZ0TXWlK7ax8LaCSClyNSXPtSFsy1GWvsOmoGfOANnWMLBZE0s3w7xQi6lVeUTwcA0MWyrzxpcpAKQ7hg/AhvWIpvKjsocln6QC+fcuKpSKfzMPN2ij+CvkkE55g5akeMOVXmSlq0rUhVf6RHJc8APhqQ9GHDJoDOqudjUEHxiK7sata75P5Q5/GdYpiCwBNFF/P6xJM4AJ7IYjKlPMZ1zgM/+Ao7+nzeKfw6shXZnh9NAKsk/0gaDaKjKRi7rBjkfrAI5khad2fcRxL7Prll5QwnTMCiMwDkcjFxViGIAJ5QCmWSTkH8RSJYnyDtxf6QQpvKLApLd0fPzgAlF9yd/8R0Mzann6QbLs6WdqbZbbRGalIDAEeP7QAQOjjm8RbP5xdgfg0ULRUNSA4pw2YOw/bSJoJyqY6UsRxjpmkFw1OHGA7UZu+0QPL5RA2ntVDnQ6xNUxw54wEcVIiVV4RJa6igiubARmAhVQQdQQ1KfJoskgqB0DEufQZVinX7yrSLVzTptzygKsBzqYKkKADERUhVY6qZXLhAMpTHUgMPODpiypIBWpQDUJcCmkJ5U0+0FSbSXgOKaPormTamPoD//2Q=="/>
          <p:cNvSpPr>
            <a:spLocks noChangeAspect="1" noChangeArrowheads="1"/>
          </p:cNvSpPr>
          <p:nvPr/>
        </p:nvSpPr>
        <p:spPr bwMode="auto">
          <a:xfrm>
            <a:off x="609600" y="256886"/>
            <a:ext cx="58483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QUExQWFBQWGB0YGRcYGBwYGBwYGBoYHBcXHBgaGycfGBkjGhoaHy8gJCcpLCwsGB8xNTAqNSYrLCkBCQoKBQUFDQUFDSkYEhgpKSkpKSkpKSkpKSkpKSkpKSkpKSkpKSkpKSkpKSkpKSkpKSkpKSkpKSkpKSkpKSkpKf/AABEIAK0BIwMBIgACEQEDEQH/xAAbAAACAwEBAQAAAAAAAAAAAAAEBQIDBgEHAP/EAEAQAAECAwYCCAQEBQQBBQAAAAECEQADIQQFEjFBUWFxBhMiMoGRobFCwdHwFCNS4RVikrLxBzNygiREU4Oiwv/EABQBAQAAAAAAAAAAAAAAAAAAAAD/xAAUEQEAAAAAAAAAAAAAAAAAAAAA/9oADAMBAAIRAxEAPwDTiaAlA1KR7QD0jXLEtIcCuEgEB0kEkbsGBfcjeKbNMJtUpKyerIHLuufWM/0spaFgF0ksP+gYV8coD0noFbQuzdUsB5ZwgnIhTlLcc41WAcI8Nu+2zBJASogguKmhQ5CgMiQ49Y01mv20y0CabahUxzikzMjkaYQwDEfpYuNID0vAI6qWIT3L0llzgkKIlzSzoJzJqCg/ECGNNDDifPSnDiUBiOFPFRyA40gF18qaXlqPrGamikaW/wDuJ5/IxnZsuheAXS0+w+cESJbjIRCUgMrw+cGWWX2RAXIl0im8U9iD0ShA95Sxg0gO2RPZTyEF4BHLN3E8hWL+qgKY+d4uMgGLBZhADhMfFEXKkxFUukAItEIek9smSxK6tZQSTWh2oXpGhVLjOdMJHZlE/rI82gFaZlpV/wCpUOSU/KIzBOatomFgcqaHZucXFOFDmgAeAp1vUxKQDVqdoHxgKl20hKWtMzNz2iVF2oz0yiEgJmuOtmqY4iFKNX+XDjEZNyqIckAHgSYtkXMyu0XS2lC/GA7/AAdCi6iok17x+sTmXPLByPnB0qUEjLkI+6omsAomWRKCkjVQ9400iZlCS3SgMLn4ocWRMAxQOHpBMpPARRLEG2eW8BYlEN7BJBQ7DygWRZxDiySGDQFBQAWYV4R0SRsPKC+qDx8lEAIZQOg8o+6kbDygrqhEFIgFFps4xGkfRfaZPaNfto+gPOJUhjLUVqVhrVtRUBgGyHlGcv8AQpMxiVGmJzuokqPn7Ro5JfDyHtFl43Gq0JQJYdYLZgUPPb5wGfusSk2WctSvzUthTkWWoBShyYcnim7JKZ02WlSilKlBJObOf3+cPLF0Ja2JkzapAK1NRwCokA8aV4wm6byUSrbNTLSEpSpLAZDsJJbYOTSA9FsFmk2tP5TCZKYIWMlISwSFNqwZ2oRqKQdfsuZNm2RYlrHVrJmJ1B7NXyUCAWIz50jJdAb7EtFpnKRiwEKWpLJ7BD9lFE5A66ZRoOi/+oBt1qMsSsCAhShXEokNnRgK5esA76QL7KBxJ8gPSsIpqqHlB16zyqYXNEkgbAQqtMxkqJowJgKZS6Hw9oJs6+yISIvFwapGQCdXIDP+l4Z2ebQeEA1E6B7xndjxjiFRReCXRn4QDazNgTyEE46Qqm2vqZctRHYKkoUrLDidlcQ8NEp3gLCY7ij4CAk3un8V+H+LBjd6f8SN8NXgDcXlESaRNSYqVMgKlnSM70v/ANuWdpnyP0jQTFxn+lReUga4xwyBf3gBJPaAA1hbaLIlCQlKgQ5Llxw/7QzkANUU1rVteUZf8QErU5UoVZ9C8A0sd7S5YKSDkw2Y/efGJC0OCoZOwf2im7bvRNl41VJow7rpOfGsfXqcKCEAbsfOAX3necyX2kkECpGfyf1hzdduE2UFgUV7ihHmIy2MFLFID5gRprosfUykoFSHJ5kkt4O0BC8vg/5CGllPGFd6KqinxDSGNkVANJRhhImQskqgxBgGlnnVrD+R3RGSlryjUWacCkEGhgCBEkiIx8kwEsERVHcURUqABtC+0fvSPo5P7xjsB5rZMk8h8o0ly99PMRn7LLoN2EaC5F/mpHEff3vAOL9liWUznY9w8lMM/AR5Z/qVYFi2TJgSerWQysw4SlKqjI4hkY9fvu7jOl9WDhxZKzYsWLasWhKLmUmzGRNBmKWhSlEsRjUVq5khZBeA836NWedNs9okScCStKSQtWE4UlVBRgSVAOSM+NK7V0Vm2Wz9cVlM0KyQT2QkOoFhmxxO7ASzvDc3P+FnBMoqKy6lkpY9WQWDCrFBOLUMWqIN/wBQLutKJMtcta8JBE0J3LjESKspJKa+OcBk7L08tAMsKXiDsoqAJIL1KsypjnwGcNrd0oC5q5BT2DNEsLerBQTMd99Noy14Xb1UuQFJZUxJJdwe8QnPIYQ45xZd8wKUsTEgiWFzCo1OJQQATXtdpiBqVMaZBf0gvTBbFKlF09ao4fh7KikJ4gICQ/ONT0dvNKpbFTMW7VO8AoJfKlRGGsF3Lnzgiqikkqfge0X1rvmY9EuqydTKSijgdo7n50pXaAcJXFdumdkc4GUOrSVhggO6aAUDkpGim0yPOsAWrpNZlANPRnu3uIB5fN3TJ1mCJYFClRenwqAA4uYc2VSihOOisIxc2D+rwFc15SpspXVTUTCMLhKgSOY0rvDCSYC4QimXDNTaJU4AFlqKi/aZcwj0lsOApD4GLZpon71gKVGB1xeUnaKloO0AHNMIOlcp5Ln4VZ6sQXpxoI0a0Qm6TSns6+aWzOuw4EwCKQo4XCWLN9vCe+JCSCpAwqABUH+Jg4Y5VjTXep5YpVqxmLdIWLTOSp1GYypbP3UvQchTwMAgsPSSZKxBPdOhqx/UOPpFv8eXMd1uCB2cIG3pAF5WMJUU90gZKp77wtlmAd2tRcEdkAuwLcvsxort6TomKShTpWaZUfTXWMSq0nc+8E3PIMyfLSDmoV4AuT5CA3tvqUBtc/KsH2VULrzUHSaivgeEG2M0gGkmCkGBLOqC5aoC5B4Q9s3clcn9YQ44eoNJI/kHq0A5SuJJEQIaOyzAWBMQwxLFA0uf2jAC2kdo/ekdiVoIxGPoDzazksOUPrkSTOl6VEIrIaB9hD24ZgE+XzgNjaO/Locz/aeMB3ur82QklaQpSkkigPZKhUZF0+8G2gjEirMT6jKAOk6FfhlrSe1LaaP/AIyCrww4h4wGbtl1rlLlJRMUpQCMUxRHZl9rEQFOGDkMATm0NujPSCVaJRqAqWkBYJyCQ2J8ikkEvxgTpXeqZSVqDKV1SZaNRimY/QIAU2oaMpdEz8Ij8QtFcCUplAlIWQQOsXQskFIOI5qdsg4AdOiZhWtsCQGSTmfzFZpIdJKVGnEOzsEl23ePw09aS5WyABoEqSovu9PKGFo6QptapkpaSiYsmuacTuBoQH0Y5wKSuRZwAntmaAUmtAkFwcjVMAf0YnCUkqKarmOTrhSRTk704xsrRcikShNUtDEDLEe82ya5xjJaSgBCi6kuDs4Jf1pHpdvA/hw4S0H+2AyNsvcS5a1BYOEKWzKzAfVIaoEeb3daZWFfWJKlmqWomgLgsaVbIaRsrWAQQQ4II5uMo84lJLuAWDV0DjXnAer9FU2aUEzEoXLWtNTjJRhKUHCUu57YUxYs48NQm/JIzmD1z8oxUtGEBIySAn+kARxavSA3qb8k/wDuJ84XXraZFtlmTMWqWjsqB7KS4dw5cZxk3pHwPhAH2vorIm2mYfxJloCEEFJDFRKwod8OwSnLcbuZ3b0YTItCFotqlBIxFyCDUDAxmEHEkqrowMLSY6hmgN4q1A5EecKekS3s8zgHfi4hTcklJm5ZJUfYfOGd7D8pfL5hoBTdEtpaXfIRdeFkxBK0gGZLOJDlg+qSRooU8oCuMqKalw7Z5cP8Q3KYDyO+1kzlYklCnYpJyIpC8Q86ZEqtU1TOxCf6UgfKEKRATTWPRujlyJs8rEoAzFhyf0g5JHz4x57ZiMQfJ/R49RmzAXIdoAG9/gP80GWSZSFF8rYJYkVi+xWgsK+kBorPMg9CoQSbSWzEFy7eRtAOSaRopifzZQ2Sn3jGyra7Bs6ecbCZW1AbN6AmAdR8I6BHcMBAwDYz2i+3zg9QpAFhTU8oCNo7x+9I+iU/vGPoDzWTMoOQ9oa3TagmfKqHxBn/AHIhLZVUHIR9brIF5/bwGtvyzTFWiStKiyVDEHISGNSNg2dd4KvHpKmVLUZy5QSxBAWFEg5gBILuHjy6YAJmEqo4DOxh/Y7skzJZSXTxoSxBHxAkMS9NQIBNZ5vXWdH5oVMloUCPiQhLJTUl1TFAAACiUo4VbdHLRKXYbRInLEtalJKVFy5SBhBYUSGbkqkLpvR2QiYSgzUvk0wA1G4FNuRi22WGShOMJZR7OZI0JoXrn5wAk255YXLWFArSXJSSQSNC4GR1EXTZoAxGpTVI4jI/e8DC0uNuBiy71JmTUIUaEh/pAUS1Ucmgq5PH1NY9Mt1uQbDgC0YurR2cQJ+F6O8ePdML3xzpktPcSpk8xQkDQUZuAhh0HsH4iYEnEVJSSkAgEkEEVOjP5wDpSIEVc0sy1SwMKSoLLbgjfhThGimXRMS7y1j/AKn5QIqyq0B5NABzFuecVlIyMXqk1Zvv6xMWeAGSikdwmCjZhC62X1JlLUhZUCGySSKgHMcIC5SY6EnygJPSOzEd8/0K+kMbBaETUlSC6XKXIaobfnAMejyO2s7JbzP7QztsjGhaRmpJA5kU9YHuGWylgbA+RL+8NVS4DE2NVolOgWbu/FiYF3PF4krpDMBANnWMszuK6aGn0jWTERTh3Yf5aA8uvKyLmTJisJAUpSmIqxVT3hVOuhQURShY7eevOPZly4DnyUkZA+EB5B+DUkOWjUWPpEjqkhZZQAB8NYJ6W3aQUzEJGFKailS+2ZzfkIRSLKoplqIABmBOFql6k8eUAdeF6ImBISXq/wBvB9lBYRBN3oB7oeCQnakBeiYYuRNgYR0LgGl3zHmI/wCafcRurIt7avn7IjzmwW5KJiCosEqBOeQIMaZN+S+tVMRaZacRcApVkQ20B6HHzxlbNf5Lf+TZj4t9INRe0w5TLOrkuAcz1sk8jAN2KcK8B6QDPts5SSPyiDssQNYZ85BUBLCnL95PHYwDef3j96R9CubeM5/9k/1CPoDEWQADwic2BJM0MK84sXOGE5wGNvOfhtMxTBWEingG941V0zXQWA+viTlGXvCSZk+alIckp9hq9I093SShDGhaA7OQ534ZHIMRFd5TSClBGyi2RJw18c4+tCi75gVNNGHrC+deK5x6xMpZShICi1AEtUlmDs/jAFhI2FInZbWmWFzloUUSlAOKOp3KEvmQASTprGg6JXUmYVlVVYsI/lALlfyHjGvt9pTKlHQZAfWA8DtUhappnTJeDrXmJ/ThVm2ozy4iNV/pvOEq0p/Sp0PxOuVcsuMH29EualUtfZLkoUwovRtwTpxMXXZd6/xVlUABUYiAGBFVOG5gchAFXvLmqnzFMSQpKVB2bshu1yGcIbFfPWTDLCi+2LQcfqI2Cyo2m1Fx1QIUoUzKOxq7UrGAsWLrVqLMSXATTN2D7bQGnXYFplpmqxYFFt1c88vGBUqJfCTRWE/LzaDrTeRny0hKsCJUvtBmTiAYYjlhNeLxm+jaJk5KpaHWpamZyBSrvpTN9ICnpJJnyloUmcrCoYgCopUASwdOUFSp6jItBKjiJILAhyJaEF/GHXSg40SUBSVVTLmKwvVBPiwJo447xn7VJXLC0ns45jhl0IUsVYQBlnWozia5zf75af8A8+kWXbLmKSvAKqnKZ8swk88oW2Jypy+ROZ+KbM3Ncod9DJmE41J7JVMLuA5Cltn3vDVoAOw3jP8AxEySpgqWCpxTukO3vFl6CZLtsv8A8ia6lJSrYLUASkCicNR2coWSL2KbRMmstb4nqC4UQwIApQGA7w6Y4rRLmKQvsqxKSF0JYDs0oGH3nAeiW23KErFLSJhwY82DMK+opxjz7pJ0rtJKQlPVJoQGCnUlTu5GQUKfONNP6TSFSkiWtDqHYSWcYQWDVwtlXwhNYbzkrs5SoAKQouABiwYezUpJIx6E0o2cAX0Gv2bOTN65ZUUMXLAgF9tIJt3SySJmAEEAOopL+Wp4whs13tZrROkkhS6YRkEipPv6wu6UXLLlF5aVIIAJBUFCuVQczn4wGsvC8+rIWBjlqq71cpxOCdC0VWS0GYhRWycQCkJ/SA7V1LNCGRaVGxYVAnJKd8wzQ5CwQGyYNyApAVgx1M2BLymzkoeWkYdVEPyAJ15QF0gmT5SZa+sQQpCVHABTEAWNKmogHmKkRhLcN9mc6VtiFXGofYaiGyZkB2bJBzhdb5ACKZxVed+rkrbq8v1PXwESkXqicxS6FAspGYYhVQc2ca8M4AKSTqT5wVLmH9R84GkWknqv5phHgHi1yEl0n/dbLRxAFonKHxHziZtcwZKPnAC7Swm07pAHi0Wz5gClhu6kKgJKvSc/+4fMx2IJlAgFjUA+YEfQDaTPyi5U8NCiUtouVNeAWWq8uqtCjoShx4DWG828FljgYcP3yjNXtMacQQ7hOusapM5wl/0gcP8AEAOLeshXZYNUuGbLMs/IRCTeJMpUvrlOoMEJFCSAACWy0NRE7aJYbFQMohnzo2XjFN3SJSpYAAMwqqS5GD4gx3AVX9oD0XonPRZ7GZyy5WpTEA1CNQSKgl6x9fdtMyzEilR5Eu/jSLbXZnssg4wAEOQG+KpZtsmG0LwkqsrD4klB4KSXFeKW8oDJW6YewX+NPvBtrv6bJTjR30ETE/pLHtJIzYhw0K7bIUAQRVJfyiqzW5U+XMlEgKY4VGmYZjAU310mnzBJnyll8AxBNA4YKfFnnhq8C2zpUrAiViTiSpSjhol1M4A2DO4zfakI7RaVyZapK0lJCqvpxHA+LvC3rsyavmdeH0gPSlX6pUpEkgdW1ad5Ve0rc8NI7ddv6o/lqwK0b+1sm4RjbBea2AUoEMFCgy8B9+sOZM1y7cffWAd2skJSp3xEltiCawJe9qBlKcl0BJDZjLtcMm5mMxarZNEyiSQpimhLuKgNr6w1u4zFdYZqVyhhAcpIbtJepHPeAt6M4J88IIUQAVGqgcKXOGiiaktTVUMr7vCZaF/lyZgSgHJJKQA2wYN9IUSLyVZp8xcqaCFJSO0ysQaopkQawOu/7SS6U4kEl+xjSXUCpxUGoy5wDC2TUSylCVKKiAVZYQVAZNVshXYwj6SWtEwpnS9ThU7d9u9n8QfxB3ge9LOQol9dKZu1M4FTaylLFLvXn4cGgOLSuWutKGoyyYh4NlTCkPUHQ5aRQi8cQ/2Ur5udRx7PMNAQnqFKMH9flAMrLfS5a8aZiknVi7jMBsj4w4n3t1mCYzK1KmUnWmFgMnjJpUH8n++fpDSzTHTLDgJDk8an6D1gNLar2pJUU5KJUkboyOVAXB8xFthtwUnCH7PoHoPAU8IVXSouvqlMdyHDE67EkP4RKZa1BU3G2JgkFOTsG93MAzvG2pQjCWUQ5YO9RR22zbjC29r5QqUhKUAOkOdX0DtkBAVuteGWWJBNBrT4j/jaEsy0OKbf4gNV0fkoYrSQTkw+Ecdyc/sw36yMFdVvUiYkgliQ4Go2jYXlacCaa04wFPStEwlKiBhYEE1Jpny+kAXPbAVhJAxVZQAD0ND9YadZjsgT1ZUpJCSalsdUk8ST8oW2K7jKWTNSZdCEkjUijjPKAa9GrAibLOIkKSCpLZuVMfT3iNqujq5ImpUStSiOAYkfKKLnvUyAEBQUVoUC2YUC4cHJ6wznXjLXZpaC1Q5GuLVwOMBk13gqoJcGppm2sN7IDPXNCSlGJAqoskUJqYRWlAM0pTQE0fSsPb0uWZIqJlGGXKnpAXJWwA2A9hH0IV2hb94+cfQDH+MyxniPAAe5gW0dIiHwo8y/oIWKlkk+MTTIP2ICU2/JqsikckgHzzglPSSYzMkNTKvrCyZKY5RyXLyeA1Sb9PVpXgDspBameHtRO4JwenfdIB0FVYqZGjCIXLZErl9pC14XLJOhIBJqCdNYvlhCLSMIKEDCSCCkipc95UB6HbbwlyEAIHWhYV1YJLNiUATuG84RJvQyjMlzi4mMVAfCrRkjIMcJH0g+3WxMkgy0pUMKWIDntlSkhPDDWFAUvFiMtKCC5UpXdJ1VoG0Tn5wC22L7ZGIBiW35xVJ6ty5Ln9OeTfZgm026RgYJE1ZJJLMkOd8ycnbzgaUhIGJRCE8vQJFTALFdGphJZykks5GIjjTOFtq6JzikLQgPkUOxcZkaeGfCNYu3JSOzQ6PU/Qcogq+kpUCpSUhfZdRYOxwq8MidmgMBZ52FRC3SpJYA0IIzSR9tDeXeYqAptK5fvGetCiVKKi5cvrV6l9axbZpRIUrCSlLAnQFXdc6ZehgNbdNsVIQidiYhQSitXSXWp+IwjxVHogv3GkYwFgj4g9I8kvi9kNLlSnUmWML6E1JVxdRJiUvplNSwADD20eA9bl3TY5vwCWeCQR5EQNbOiYSCpC0FID0ZJAZzGVu7pslK8E5knfMV4jKNNbreFWeYoEEYWHEqoK8n8oDD39dSpiwZeBQarqYvx3pAQ6NKUO0pCS+hglccxeXOA+kXIZYITMQHNXcU2caQR/C5Z7ykHWg+oeBSsRAzawBlqueRMA/MKSNQP2hXbLoSkOlZWlObApO2VRBBnUgixzKV1gI/gpsqUnApCXqqtSz4as2RPnFVhtdJgmOStu1hdqh/FgBtvCy87QUYkOTWj7HKAJZUghXzFOLQDq+FoUMIBcVqfh10hHOmfftFn4olJBGr5B3bdnZtIkq1pTKwgdpQ7Stc6JyplAVWGcAtKv0nEW4FzDW23ilanS4S2p1atIW3XJQRMWtRDJ7IGaicnH6RrzEUJm4jw086vvAbqx21SQEJUUPOL4anspSxO7M3B4jfVrM8zVg0FQkaBkpH9vtCmyT1GWlSsu0p9aApPql4hZqib2qYfE9p2828oCCCD2lZgZ+HyAihFoKTjcg8M67eEdWsYWekDAuHOlICdmmgLSrYg+sbjpBekpTAEFIFNcxHn8oYiANfKGCUtTQjxbfhAQtE0Yi2WmsfQLOIcx9AOEWM1gqXYvHgPaG0qzpyJ3qaD75x1QAOYFMm8/CASLusu7ADV/pFqLvSM3P12hmpBGjvuPbX2gaairHXLQevz4QA0mQnrBVScIPdD5ndwxpFUy8uqnKP+46QO0OR34QVY7PimzXUzYU9llaE0LsBlWsKbxkvaCkYqNxVRIJoQOOYgGaumcygwkYaBiRTZxs584CtN+mZ3go7BS8Q8iIX2xC+rCg4SVKGIhLHQDu50MB9YdFJJZ8h9N6QDWbfSkHJLjxavENEbP0gRieaFncuB4NCq8Znby+2HlAczKkBpJ9/GacMpGFLh1EUDvU7mmphQZHWTVdYoqIllQO6sAISzUDnLgYldN+GUMDUJdxTz3ge0zSZiljUkvz05aQELMoBdcsJ8ykgf/Yw4uycn8DOSO8S5zdgA1Mmd4STgDUfbCOSZpSQd8/OAJuxCCshYphLVaoaIWcATApQOEcKU0yjqkglw4+/rEAulH86cIDtrm4pijuaeHhwjZ3TaxLsCUqX2pswqCHdkISwLaAnEdHaMQtJLGunjF9ltKiqpPdID7BNB5NAOZ19Iejk8BAk6+S1E+cL0KqaP9jaJzkjC+RcPXfh9+sAwlWsKAdZdsmgadbiHwk0oPPltAspDDPTfeJlIalKeMBH+KLLh/bzhtYLUopFSAyjibUGgqNoz9BzfeGlkvAhASMq8TUnTeA+tlpxkBQHNtD9vDJVlQJUxlEpEzu6EPQ5ZtXOFcuzFSqlh/xgi3WvAgSw7DPKvPcwFNksxUtKU5qUABRnNBwiy33eqWsBacL18N6UaBrNaFBaSk9oGh4jKGnSG2qWpCiCC2tXY10gFi5IAoxd6Dg2+7+kclSg4fJ3f5eOUGOFIQkM5KyaVZk4faF6pg38vCAcWu2KCRlUFOVANhyeLJakiWUJGJRNGFSosPJshCJc96O7fXMQ1sagAhR+EvQ1+9IAmbdSgnCQ8zvECoSkCuLj9NXhVMU9B98fvaGVqvlShhQyE7J1fc684jdk+SEqTMBGL4g3Bg/MF4CizJSkHjR/eOrm1UeQbh/mOTbQioTlA82c/KAn+Her+ivkmPoGJMfQGynGemoQhh/yH92cfTLynAObODnUKAfwIz5Q8kXkmrBzloD65+cctU8FipI3YF/Z2gM9MvXD3pU5J0DU5uGeBZnSJAzE1LNml+dHjSTJiBUISCc6nfwMUyrFLU4wmvENzzcwGfndI5BOdf5k/sW84XSbyR1q1khIY4WBGbZf5jRWy7EKLYQwOr18k184Vr6MIzxYjs2uzhqQA/XpKcKZySK05lzQlmrtFBulSSClaCM2SXz0NGfg8FJ6KmpKeXa1ppFE+4QilcXI68/lAL7U6lH70EUFGv20HT7sUnRTH78YCVIO+WuUBwFJOXrvFgbaB1IPCJheVD7+8BIoprWOmWI5KFdfEGLU5Z/foYCpQ4xEBuOsElJOTH1jq5bAO3lX6QFATE0S6vwPsYnTb3izAGeoB9jrADCW2cdWsAQQhAyf0jirONSG8vlADmZStGj7GDBH4VGx8wR7R8uSHzI8PpACFvv/ABEVTG8PveCVSAT3ogux1oR4bwEE2rSuzn6tE0nfKICS3PWLwkke8B2zWgJqB88ortc5UxQJoNOAiSZdI41N+EAQgpOGpAAIf4i7DLaKZd3uoDE/L96R9LIbaJGYQksW+hgLJSgFoCalJd2/mdz5tHSsOdtuX+YqRbCmWpAoFti/UWdg+bPpyilHey+6wFhV4RUS8R647/f2IYWK7usBOJKSGoXrAA4DnHUJcwxF3kSyujAsz15tFs665ksBS0kBWRzfyMAv6gxyL5gD6xyA2dmvCZWrjZh9Y6u0AiownwbzIeIEywQMBrXvMOWUWG1JcNLDA6kmAoVOGZJJ4GnkBEOsIOfBmPjo5pBibekhQTLSgsKhtzoU5QEm/V4knTUUGYfQQHVylHtJBoNtN/nF9lmqSKoJDnR/UZxK3XgcQzYg0egy2FfGBlTHIBq43ygCpq0uKgHMpILCmdAa03aOJUhQw4qZ0TXWlK7ax8LaCSClyNSXPtSFsy1GWvsOmoGfOANnWMLBZE0s3w7xQi6lVeUTwcA0MWyrzxpcpAKQ7hg/AhvWIpvKjsocln6QC+fcuKpSKfzMPN2ij+CvkkE55g5akeMOVXmSlq0rUhVf6RHJc8APhqQ9GHDJoDOqudjUEHxiK7sata75P5Q5/GdYpiCwBNFF/P6xJM4AJ7IYjKlPMZ1zgM/+Ao7+nzeKfw6shXZnh9NAKsk/0gaDaKjKRi7rBjkfrAI5khad2fcRxL7Prll5QwnTMCiMwDkcjFxViGIAJ5QCmWSTkH8RSJYnyDtxf6QQpvKLApLd0fPzgAlF9yd/8R0Mzann6QbLs6WdqbZbbRGalIDAEeP7QAQOjjm8RbP5xdgfg0ULRUNSA4pw2YOw/bSJoJyqY6UsRxjpmkFw1OHGA7UZu+0QPL5RA2ntVDnQ6xNUxw54wEcVIiVV4RJa6igiubARmAhVQQdQQ1KfJoskgqB0DEufQZVinX7yrSLVzTptzygKsBzqYKkKADERUhVY6qZXLhAMpTHUgMPODpiypIBWpQDUJcCmkJ5U0+0FSbSXgOKaPormTamPoD//2Q=="/>
          <p:cNvSpPr>
            <a:spLocks noChangeAspect="1" noChangeArrowheads="1"/>
          </p:cNvSpPr>
          <p:nvPr/>
        </p:nvSpPr>
        <p:spPr bwMode="auto">
          <a:xfrm>
            <a:off x="307975" y="-1516063"/>
            <a:ext cx="58483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QUExQWFBQWGB0YGRcYGBwYGBwYGBoYHBcXHBgaGycfGBkjGhoaHy8gJCcpLCwsGB8xNTAqNSYrLCkBCQoKBQUFDQUFDSkYEhgpKSkpKSkpKSkpKSkpKSkpKSkpKSkpKSkpKSkpKSkpKSkpKSkpKSkpKSkpKSkpKSkpKf/AABEIAK0BIwMBIgACEQEDEQH/xAAbAAACAwEBAQAAAAAAAAAAAAAEBQIDBgEHAP/EAEAQAAECAwYCCAQEBQQBBQAAAAECEQADIQQFEjFBUWFxBhMiMoGRobFCwdHwFCNS4RVikrLxBzNygiREU4Oiwv/EABQBAQAAAAAAAAAAAAAAAAAAAAD/xAAUEQEAAAAAAAAAAAAAAAAAAAAA/9oADAMBAAIRAxEAPwDTiaAlA1KR7QD0jXLEtIcCuEgEB0kEkbsGBfcjeKbNMJtUpKyerIHLuufWM/0spaFgF0ksP+gYV8coD0noFbQuzdUsB5ZwgnIhTlLcc41WAcI8Nu+2zBJASogguKmhQ5CgMiQ49Y01mv20y0CabahUxzikzMjkaYQwDEfpYuNID0vAI6qWIT3L0llzgkKIlzSzoJzJqCg/ECGNNDDifPSnDiUBiOFPFRyA40gF18qaXlqPrGamikaW/wDuJ5/IxnZsuheAXS0+w+cESJbjIRCUgMrw+cGWWX2RAXIl0im8U9iD0ShA95Sxg0gO2RPZTyEF4BHLN3E8hWL+qgKY+d4uMgGLBZhADhMfFEXKkxFUukAItEIek9smSxK6tZQSTWh2oXpGhVLjOdMJHZlE/rI82gFaZlpV/wCpUOSU/KIzBOatomFgcqaHZucXFOFDmgAeAp1vUxKQDVqdoHxgKl20hKWtMzNz2iVF2oz0yiEgJmuOtmqY4iFKNX+XDjEZNyqIckAHgSYtkXMyu0XS2lC/GA7/AAdCi6iok17x+sTmXPLByPnB0qUEjLkI+6omsAomWRKCkjVQ9400iZlCS3SgMLn4ocWRMAxQOHpBMpPARRLEG2eW8BYlEN7BJBQ7DygWRZxDiySGDQFBQAWYV4R0SRsPKC+qDx8lEAIZQOg8o+6kbDygrqhEFIgFFps4xGkfRfaZPaNfto+gPOJUhjLUVqVhrVtRUBgGyHlGcv8AQpMxiVGmJzuokqPn7Ro5JfDyHtFl43Gq0JQJYdYLZgUPPb5wGfusSk2WctSvzUthTkWWoBShyYcnim7JKZ02WlSilKlBJObOf3+cPLF0Ja2JkzapAK1NRwCokA8aV4wm6byUSrbNTLSEpSpLAZDsJJbYOTSA9FsFmk2tP5TCZKYIWMlISwSFNqwZ2oRqKQdfsuZNm2RYlrHVrJmJ1B7NXyUCAWIz50jJdAb7EtFpnKRiwEKWpLJ7BD9lFE5A66ZRoOi/+oBt1qMsSsCAhShXEokNnRgK5esA76QL7KBxJ8gPSsIpqqHlB16zyqYXNEkgbAQqtMxkqJowJgKZS6Hw9oJs6+yISIvFwapGQCdXIDP+l4Z2ebQeEA1E6B7xndjxjiFRReCXRn4QDazNgTyEE46Qqm2vqZctRHYKkoUrLDidlcQ8NEp3gLCY7ij4CAk3un8V+H+LBjd6f8SN8NXgDcXlESaRNSYqVMgKlnSM70v/ANuWdpnyP0jQTFxn+lReUga4xwyBf3gBJPaAA1hbaLIlCQlKgQ5Llxw/7QzkANUU1rVteUZf8QErU5UoVZ9C8A0sd7S5YKSDkw2Y/efGJC0OCoZOwf2im7bvRNl41VJow7rpOfGsfXqcKCEAbsfOAX3necyX2kkECpGfyf1hzdduE2UFgUV7ihHmIy2MFLFID5gRprosfUykoFSHJ5kkt4O0BC8vg/5CGllPGFd6KqinxDSGNkVANJRhhImQskqgxBgGlnnVrD+R3RGSlryjUWacCkEGhgCBEkiIx8kwEsERVHcURUqABtC+0fvSPo5P7xjsB5rZMk8h8o0ly99PMRn7LLoN2EaC5F/mpHEff3vAOL9liWUznY9w8lMM/AR5Z/qVYFi2TJgSerWQysw4SlKqjI4hkY9fvu7jOl9WDhxZKzYsWLasWhKLmUmzGRNBmKWhSlEsRjUVq5khZBeA836NWedNs9okScCStKSQtWE4UlVBRgSVAOSM+NK7V0Vm2Wz9cVlM0KyQT2QkOoFhmxxO7ASzvDc3P+FnBMoqKy6lkpY9WQWDCrFBOLUMWqIN/wBQLutKJMtcta8JBE0J3LjESKspJKa+OcBk7L08tAMsKXiDsoqAJIL1KsypjnwGcNrd0oC5q5BT2DNEsLerBQTMd99Noy14Xb1UuQFJZUxJJdwe8QnPIYQ45xZd8wKUsTEgiWFzCo1OJQQATXtdpiBqVMaZBf0gvTBbFKlF09ao4fh7KikJ4gICQ/ONT0dvNKpbFTMW7VO8AoJfKlRGGsF3Lnzgiqikkqfge0X1rvmY9EuqydTKSijgdo7n50pXaAcJXFdumdkc4GUOrSVhggO6aAUDkpGim0yPOsAWrpNZlANPRnu3uIB5fN3TJ1mCJYFClRenwqAA4uYc2VSihOOisIxc2D+rwFc15SpspXVTUTCMLhKgSOY0rvDCSYC4QimXDNTaJU4AFlqKi/aZcwj0lsOApD4GLZpon71gKVGB1xeUnaKloO0AHNMIOlcp5Ln4VZ6sQXpxoI0a0Qm6TSns6+aWzOuw4EwCKQo4XCWLN9vCe+JCSCpAwqABUH+Jg4Y5VjTXep5YpVqxmLdIWLTOSp1GYypbP3UvQchTwMAgsPSSZKxBPdOhqx/UOPpFv8eXMd1uCB2cIG3pAF5WMJUU90gZKp77wtlmAd2tRcEdkAuwLcvsxort6TomKShTpWaZUfTXWMSq0nc+8E3PIMyfLSDmoV4AuT5CA3tvqUBtc/KsH2VULrzUHSaivgeEG2M0gGkmCkGBLOqC5aoC5B4Q9s3clcn9YQ44eoNJI/kHq0A5SuJJEQIaOyzAWBMQwxLFA0uf2jAC2kdo/ekdiVoIxGPoDzazksOUPrkSTOl6VEIrIaB9hD24ZgE+XzgNjaO/Locz/aeMB3ur82QklaQpSkkigPZKhUZF0+8G2gjEirMT6jKAOk6FfhlrSe1LaaP/AIyCrww4h4wGbtl1rlLlJRMUpQCMUxRHZl9rEQFOGDkMATm0NujPSCVaJRqAqWkBYJyCQ2J8ikkEvxgTpXeqZSVqDKV1SZaNRimY/QIAU2oaMpdEz8Ij8QtFcCUplAlIWQQOsXQskFIOI5qdsg4AdOiZhWtsCQGSTmfzFZpIdJKVGnEOzsEl23ePw09aS5WyABoEqSovu9PKGFo6QptapkpaSiYsmuacTuBoQH0Y5wKSuRZwAntmaAUmtAkFwcjVMAf0YnCUkqKarmOTrhSRTk704xsrRcikShNUtDEDLEe82ya5xjJaSgBCi6kuDs4Jf1pHpdvA/hw4S0H+2AyNsvcS5a1BYOEKWzKzAfVIaoEeb3daZWFfWJKlmqWomgLgsaVbIaRsrWAQQQ4II5uMo84lJLuAWDV0DjXnAer9FU2aUEzEoXLWtNTjJRhKUHCUu57YUxYs48NQm/JIzmD1z8oxUtGEBIySAn+kARxavSA3qb8k/wDuJ84XXraZFtlmTMWqWjsqB7KS4dw5cZxk3pHwPhAH2vorIm2mYfxJloCEEFJDFRKwod8OwSnLcbuZ3b0YTItCFotqlBIxFyCDUDAxmEHEkqrowMLSY6hmgN4q1A5EecKekS3s8zgHfi4hTcklJm5ZJUfYfOGd7D8pfL5hoBTdEtpaXfIRdeFkxBK0gGZLOJDlg+qSRooU8oCuMqKalw7Z5cP8Q3KYDyO+1kzlYklCnYpJyIpC8Q86ZEqtU1TOxCf6UgfKEKRATTWPRujlyJs8rEoAzFhyf0g5JHz4x57ZiMQfJ/R49RmzAXIdoAG9/gP80GWSZSFF8rYJYkVi+xWgsK+kBorPMg9CoQSbSWzEFy7eRtAOSaRopifzZQ2Sn3jGyra7Bs6ecbCZW1AbN6AmAdR8I6BHcMBAwDYz2i+3zg9QpAFhTU8oCNo7x+9I+iU/vGPoDzWTMoOQ9oa3TagmfKqHxBn/AHIhLZVUHIR9brIF5/bwGtvyzTFWiStKiyVDEHISGNSNg2dd4KvHpKmVLUZy5QSxBAWFEg5gBILuHjy6YAJmEqo4DOxh/Y7skzJZSXTxoSxBHxAkMS9NQIBNZ5vXWdH5oVMloUCPiQhLJTUl1TFAAACiUo4VbdHLRKXYbRInLEtalJKVFy5SBhBYUSGbkqkLpvR2QiYSgzUvk0wA1G4FNuRi22WGShOMJZR7OZI0JoXrn5wAk255YXLWFArSXJSSQSNC4GR1EXTZoAxGpTVI4jI/e8DC0uNuBiy71JmTUIUaEh/pAUS1Ucmgq5PH1NY9Mt1uQbDgC0YurR2cQJ+F6O8ePdML3xzpktPcSpk8xQkDQUZuAhh0HsH4iYEnEVJSSkAgEkEEVOjP5wDpSIEVc0sy1SwMKSoLLbgjfhThGimXRMS7y1j/AKn5QIqyq0B5NABzFuecVlIyMXqk1Zvv6xMWeAGSikdwmCjZhC62X1JlLUhZUCGySSKgHMcIC5SY6EnygJPSOzEd8/0K+kMbBaETUlSC6XKXIaobfnAMejyO2s7JbzP7QztsjGhaRmpJA5kU9YHuGWylgbA+RL+8NVS4DE2NVolOgWbu/FiYF3PF4krpDMBANnWMszuK6aGn0jWTERTh3Yf5aA8uvKyLmTJisJAUpSmIqxVT3hVOuhQURShY7eevOPZly4DnyUkZA+EB5B+DUkOWjUWPpEjqkhZZQAB8NYJ6W3aQUzEJGFKailS+2ZzfkIRSLKoplqIABmBOFql6k8eUAdeF6ImBISXq/wBvB9lBYRBN3oB7oeCQnakBeiYYuRNgYR0LgGl3zHmI/wCafcRurIt7avn7IjzmwW5KJiCosEqBOeQIMaZN+S+tVMRaZacRcApVkQ20B6HHzxlbNf5Lf+TZj4t9INRe0w5TLOrkuAcz1sk8jAN2KcK8B6QDPts5SSPyiDssQNYZ85BUBLCnL95PHYwDef3j96R9CubeM5/9k/1CPoDEWQADwic2BJM0MK84sXOGE5wGNvOfhtMxTBWEingG941V0zXQWA+viTlGXvCSZk+alIckp9hq9I093SShDGhaA7OQ534ZHIMRFd5TSClBGyi2RJw18c4+tCi75gVNNGHrC+deK5x6xMpZShICi1AEtUlmDs/jAFhI2FInZbWmWFzloUUSlAOKOp3KEvmQASTprGg6JXUmYVlVVYsI/lALlfyHjGvt9pTKlHQZAfWA8DtUhappnTJeDrXmJ/ThVm2ozy4iNV/pvOEq0p/Sp0PxOuVcsuMH29EualUtfZLkoUwovRtwTpxMXXZd6/xVlUABUYiAGBFVOG5gchAFXvLmqnzFMSQpKVB2bshu1yGcIbFfPWTDLCi+2LQcfqI2Cyo2m1Fx1QIUoUzKOxq7UrGAsWLrVqLMSXATTN2D7bQGnXYFplpmqxYFFt1c88vGBUqJfCTRWE/LzaDrTeRny0hKsCJUvtBmTiAYYjlhNeLxm+jaJk5KpaHWpamZyBSrvpTN9ICnpJJnyloUmcrCoYgCopUASwdOUFSp6jItBKjiJILAhyJaEF/GHXSg40SUBSVVTLmKwvVBPiwJo447xn7VJXLC0ns45jhl0IUsVYQBlnWozia5zf75af8A8+kWXbLmKSvAKqnKZ8swk88oW2Jypy+ROZ+KbM3Ncod9DJmE41J7JVMLuA5Cltn3vDVoAOw3jP8AxEySpgqWCpxTukO3vFl6CZLtsv8A8ia6lJSrYLUASkCicNR2coWSL2KbRMmstb4nqC4UQwIApQGA7w6Y4rRLmKQvsqxKSF0JYDs0oGH3nAeiW23KErFLSJhwY82DMK+opxjz7pJ0rtJKQlPVJoQGCnUlTu5GQUKfONNP6TSFSkiWtDqHYSWcYQWDVwtlXwhNYbzkrs5SoAKQouABiwYezUpJIx6E0o2cAX0Gv2bOTN65ZUUMXLAgF9tIJt3SySJmAEEAOopL+Wp4whs13tZrROkkhS6YRkEipPv6wu6UXLLlF5aVIIAJBUFCuVQczn4wGsvC8+rIWBjlqq71cpxOCdC0VWS0GYhRWycQCkJ/SA7V1LNCGRaVGxYVAnJKd8wzQ5CwQGyYNyApAVgx1M2BLymzkoeWkYdVEPyAJ15QF0gmT5SZa+sQQpCVHABTEAWNKmogHmKkRhLcN9mc6VtiFXGofYaiGyZkB2bJBzhdb5ACKZxVed+rkrbq8v1PXwESkXqicxS6FAspGYYhVQc2ca8M4AKSTqT5wVLmH9R84GkWknqv5phHgHi1yEl0n/dbLRxAFonKHxHziZtcwZKPnAC7Swm07pAHi0Wz5gClhu6kKgJKvSc/+4fMx2IJlAgFjUA+YEfQDaTPyi5U8NCiUtouVNeAWWq8uqtCjoShx4DWG828FljgYcP3yjNXtMacQQ7hOusapM5wl/0gcP8AEAOLeshXZYNUuGbLMs/IRCTeJMpUvrlOoMEJFCSAACWy0NRE7aJYbFQMohnzo2XjFN3SJSpYAAMwqqS5GD4gx3AVX9oD0XonPRZ7GZyy5WpTEA1CNQSKgl6x9fdtMyzEilR5Eu/jSLbXZnssg4wAEOQG+KpZtsmG0LwkqsrD4klB4KSXFeKW8oDJW6YewX+NPvBtrv6bJTjR30ETE/pLHtJIzYhw0K7bIUAQRVJfyiqzW5U+XMlEgKY4VGmYZjAU310mnzBJnyll8AxBNA4YKfFnnhq8C2zpUrAiViTiSpSjhol1M4A2DO4zfakI7RaVyZapK0lJCqvpxHA+LvC3rsyavmdeH0gPSlX6pUpEkgdW1ad5Ve0rc8NI7ddv6o/lqwK0b+1sm4RjbBea2AUoEMFCgy8B9+sOZM1y7cffWAd2skJSp3xEltiCawJe9qBlKcl0BJDZjLtcMm5mMxarZNEyiSQpimhLuKgNr6w1u4zFdYZqVyhhAcpIbtJepHPeAt6M4J88IIUQAVGqgcKXOGiiaktTVUMr7vCZaF/lyZgSgHJJKQA2wYN9IUSLyVZp8xcqaCFJSO0ysQaopkQawOu/7SS6U4kEl+xjSXUCpxUGoy5wDC2TUSylCVKKiAVZYQVAZNVshXYwj6SWtEwpnS9ThU7d9u9n8QfxB3ge9LOQol9dKZu1M4FTaylLFLvXn4cGgOLSuWutKGoyyYh4NlTCkPUHQ5aRQi8cQ/2Ur5udRx7PMNAQnqFKMH9flAMrLfS5a8aZiknVi7jMBsj4w4n3t1mCYzK1KmUnWmFgMnjJpUH8n++fpDSzTHTLDgJDk8an6D1gNLar2pJUU5KJUkboyOVAXB8xFthtwUnCH7PoHoPAU8IVXSouvqlMdyHDE67EkP4RKZa1BU3G2JgkFOTsG93MAzvG2pQjCWUQ5YO9RR22zbjC29r5QqUhKUAOkOdX0DtkBAVuteGWWJBNBrT4j/jaEsy0OKbf4gNV0fkoYrSQTkw+Ecdyc/sw36yMFdVvUiYkgliQ4Go2jYXlacCaa04wFPStEwlKiBhYEE1Jpny+kAXPbAVhJAxVZQAD0ND9YadZjsgT1ZUpJCSalsdUk8ST8oW2K7jKWTNSZdCEkjUijjPKAa9GrAibLOIkKSCpLZuVMfT3iNqujq5ImpUStSiOAYkfKKLnvUyAEBQUVoUC2YUC4cHJ6wznXjLXZpaC1Q5GuLVwOMBk13gqoJcGppm2sN7IDPXNCSlGJAqoskUJqYRWlAM0pTQE0fSsPb0uWZIqJlGGXKnpAXJWwA2A9hH0IV2hb94+cfQDH+MyxniPAAe5gW0dIiHwo8y/oIWKlkk+MTTIP2ICU2/JqsikckgHzzglPSSYzMkNTKvrCyZKY5RyXLyeA1Sb9PVpXgDspBameHtRO4JwenfdIB0FVYqZGjCIXLZErl9pC14XLJOhIBJqCdNYvlhCLSMIKEDCSCCkipc95UB6HbbwlyEAIHWhYV1YJLNiUATuG84RJvQyjMlzi4mMVAfCrRkjIMcJH0g+3WxMkgy0pUMKWIDntlSkhPDDWFAUvFiMtKCC5UpXdJ1VoG0Tn5wC22L7ZGIBiW35xVJ6ty5Ln9OeTfZgm026RgYJE1ZJJLMkOd8ycnbzgaUhIGJRCE8vQJFTALFdGphJZykks5GIjjTOFtq6JzikLQgPkUOxcZkaeGfCNYu3JSOzQ6PU/Qcogq+kpUCpSUhfZdRYOxwq8MidmgMBZ52FRC3SpJYA0IIzSR9tDeXeYqAptK5fvGetCiVKKi5cvrV6l9axbZpRIUrCSlLAnQFXdc6ZehgNbdNsVIQidiYhQSitXSXWp+IwjxVHogv3GkYwFgj4g9I8kvi9kNLlSnUmWML6E1JVxdRJiUvplNSwADD20eA9bl3TY5vwCWeCQR5EQNbOiYSCpC0FID0ZJAZzGVu7pslK8E5knfMV4jKNNbreFWeYoEEYWHEqoK8n8oDD39dSpiwZeBQarqYvx3pAQ6NKUO0pCS+hglccxeXOA+kXIZYITMQHNXcU2caQR/C5Z7ykHWg+oeBSsRAzawBlqueRMA/MKSNQP2hXbLoSkOlZWlObApO2VRBBnUgixzKV1gI/gpsqUnApCXqqtSz4as2RPnFVhtdJgmOStu1hdqh/FgBtvCy87QUYkOTWj7HKAJZUghXzFOLQDq+FoUMIBcVqfh10hHOmfftFn4olJBGr5B3bdnZtIkq1pTKwgdpQ7Stc6JyplAVWGcAtKv0nEW4FzDW23ilanS4S2p1atIW3XJQRMWtRDJ7IGaicnH6RrzEUJm4jw086vvAbqx21SQEJUUPOL4anspSxO7M3B4jfVrM8zVg0FQkaBkpH9vtCmyT1GWlSsu0p9aApPql4hZqib2qYfE9p2828oCCCD2lZgZ+HyAihFoKTjcg8M67eEdWsYWekDAuHOlICdmmgLSrYg+sbjpBekpTAEFIFNcxHn8oYiANfKGCUtTQjxbfhAQtE0Yi2WmsfQLOIcx9AOEWM1gqXYvHgPaG0qzpyJ3qaD75x1QAOYFMm8/CASLusu7ADV/pFqLvSM3P12hmpBGjvuPbX2gaairHXLQevz4QA0mQnrBVScIPdD5ndwxpFUy8uqnKP+46QO0OR34QVY7PimzXUzYU9llaE0LsBlWsKbxkvaCkYqNxVRIJoQOOYgGaumcygwkYaBiRTZxs584CtN+mZ3go7BS8Q8iIX2xC+rCg4SVKGIhLHQDu50MB9YdFJJZ8h9N6QDWbfSkHJLjxavENEbP0gRieaFncuB4NCq8Znby+2HlAczKkBpJ9/GacMpGFLh1EUDvU7mmphQZHWTVdYoqIllQO6sAISzUDnLgYldN+GUMDUJdxTz3ge0zSZiljUkvz05aQELMoBdcsJ8ykgf/Yw4uycn8DOSO8S5zdgA1Mmd4STgDUfbCOSZpSQd8/OAJuxCCshYphLVaoaIWcATApQOEcKU0yjqkglw4+/rEAulH86cIDtrm4pijuaeHhwjZ3TaxLsCUqX2pswqCHdkISwLaAnEdHaMQtJLGunjF9ltKiqpPdID7BNB5NAOZ19Iejk8BAk6+S1E+cL0KqaP9jaJzkjC+RcPXfh9+sAwlWsKAdZdsmgadbiHwk0oPPltAspDDPTfeJlIalKeMBH+KLLh/bzhtYLUopFSAyjibUGgqNoz9BzfeGlkvAhASMq8TUnTeA+tlpxkBQHNtD9vDJVlQJUxlEpEzu6EPQ5ZtXOFcuzFSqlh/xgi3WvAgSw7DPKvPcwFNksxUtKU5qUABRnNBwiy33eqWsBacL18N6UaBrNaFBaSk9oGh4jKGnSG2qWpCiCC2tXY10gFi5IAoxd6Dg2+7+kclSg4fJ3f5eOUGOFIQkM5KyaVZk4faF6pg38vCAcWu2KCRlUFOVANhyeLJakiWUJGJRNGFSosPJshCJc96O7fXMQ1sagAhR+EvQ1+9IAmbdSgnCQ8zvECoSkCuLj9NXhVMU9B98fvaGVqvlShhQyE7J1fc684jdk+SEqTMBGL4g3Bg/MF4CizJSkHjR/eOrm1UeQbh/mOTbQioTlA82c/KAn+Her+ivkmPoGJMfQGynGemoQhh/yH92cfTLynAObODnUKAfwIz5Q8kXkmrBzloD65+cctU8FipI3YF/Z2gM9MvXD3pU5J0DU5uGeBZnSJAzE1LNml+dHjSTJiBUISCc6nfwMUyrFLU4wmvENzzcwGfndI5BOdf5k/sW84XSbyR1q1khIY4WBGbZf5jRWy7EKLYQwOr18k184Vr6MIzxYjs2uzhqQA/XpKcKZySK05lzQlmrtFBulSSClaCM2SXz0NGfg8FJ6KmpKeXa1ppFE+4QilcXI68/lAL7U6lH70EUFGv20HT7sUnRTH78YCVIO+WuUBwFJOXrvFgbaB1IPCJheVD7+8BIoprWOmWI5KFdfEGLU5Z/foYCpQ4xEBuOsElJOTH1jq5bAO3lX6QFATE0S6vwPsYnTb3izAGeoB9jrADCW2cdWsAQQhAyf0jirONSG8vlADmZStGj7GDBH4VGx8wR7R8uSHzI8PpACFvv/ABEVTG8PveCVSAT3ogux1oR4bwEE2rSuzn6tE0nfKICS3PWLwkke8B2zWgJqB88ortc5UxQJoNOAiSZdI41N+EAQgpOGpAAIf4i7DLaKZd3uoDE/L96R9LIbaJGYQksW+hgLJSgFoCalJd2/mdz5tHSsOdtuX+YqRbCmWpAoFti/UWdg+bPpyilHey+6wFhV4RUS8R647/f2IYWK7usBOJKSGoXrAA4DnHUJcwxF3kSyujAsz15tFs665ksBS0kBWRzfyMAv6gxyL5gD6xyA2dmvCZWrjZh9Y6u0AiownwbzIeIEywQMBrXvMOWUWG1JcNLDA6kmAoVOGZJJ4GnkBEOsIOfBmPjo5pBibekhQTLSgsKhtzoU5QEm/V4knTUUGYfQQHVylHtJBoNtN/nF9lmqSKoJDnR/UZxK3XgcQzYg0egy2FfGBlTHIBq43ygCpq0uKgHMpILCmdAa03aOJUhQw4qZ0TXWlK7ax8LaCSClyNSXPtSFsy1GWvsOmoGfOANnWMLBZE0s3w7xQi6lVeUTwcA0MWyrzxpcpAKQ7hg/AhvWIpvKjsocln6QC+fcuKpSKfzMPN2ij+CvkkE55g5akeMOVXmSlq0rUhVf6RHJc8APhqQ9GHDJoDOqudjUEHxiK7sata75P5Q5/GdYpiCwBNFF/P6xJM4AJ7IYjKlPMZ1zgM/+Ao7+nzeKfw6shXZnh9NAKsk/0gaDaKjKRi7rBjkfrAI5khad2fcRxL7Prll5QwnTMCiMwDkcjFxViGIAJ5QCmWSTkH8RSJYnyDtxf6QQpvKLApLd0fPzgAlF9yd/8R0Mzann6QbLs6WdqbZbbRGalIDAEeP7QAQOjjm8RbP5xdgfg0ULRUNSA4pw2YOw/bSJoJyqY6UsRxjpmkFw1OHGA7UZu+0QPL5RA2ntVDnQ6xNUxw54wEcVIiVV4RJa6igiubARmAhVQQdQQ1KfJoskgqB0DEufQZVinX7yrSLVzTptzygKsBzqYKkKADERUhVY6qZXLhAMpTHUgMPODpiypIBWpQDUJcCmkJ5U0+0FSbSXgOKaPormTamPoD//2Q=="/>
          <p:cNvSpPr>
            <a:spLocks noChangeAspect="1" noChangeArrowheads="1"/>
          </p:cNvSpPr>
          <p:nvPr/>
        </p:nvSpPr>
        <p:spPr bwMode="auto">
          <a:xfrm>
            <a:off x="460375" y="-1363663"/>
            <a:ext cx="58483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05087"/>
            <a:ext cx="6920986" cy="411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 &amp; Censorship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denisajodi.edublogs.org/files/2013/04/stalin-2i4co0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1828800"/>
            <a:ext cx="4908119" cy="361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codoh.com/sites/default/files/news_images/censor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49" y="1828799"/>
            <a:ext cx="4222751" cy="361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7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http://st.depositphotos.com/1041170/1894/v/950/depositphotos_18949115-Russian-orthodox-chu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62200"/>
            <a:ext cx="421005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Persecution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Religious or Ethnic groups are targeted as enemies of the state to blame for things that go wrong.</a:t>
            </a:r>
            <a:endParaRPr lang="en-US" dirty="0"/>
          </a:p>
        </p:txBody>
      </p:sp>
      <p:sp>
        <p:nvSpPr>
          <p:cNvPr id="4" name="AutoShape 2" descr="data:image/jpeg;base64,/9j/4AAQSkZJRgABAQAAAQABAAD/2wCEAAkGBxQTERQUERQVFRUXFRgXFxYXGRQYGBgYFxgZFxYZGBcaHCggGhwlHBgUITEhJSkrLi4uGCAzODMsNygtLi0BCgoKDg0OGxAQGywkICQvLTQ0LC8vLCw0NCwsLywsLDIsLCwwLDQtNCw0LSwsLCwsLDQsNCwsLCwvLCwsLCwsLP/AABEIAOMA3gMBEQACEQEDEQH/xAAcAAEAAQUBAQAAAAAAAAAAAAAABgECAwUHBAj/xABEEAABAwEFBQQHBgIKAgMAAAABAAIDEQQFEiExBhNBUWEicYGRBzJCUqGx8BQjYnLB0UOCM1ODkqKywtLh8RVjFyST/8QAGgEBAAMBAQEAAAAAAAAAAAAAAAMEBQECBv/EADYRAAICAQEFBQcEAgIDAQAAAAABAgMEEQUSITFBE1FhgdEicZGhscHwFDJS4SNCM/EVU6Ik/9oADAMBAAIRAxEAPwDuKAIAgCAIAgCAIAgCAIAgCAIAgCAIAgCAIAgCAIAgCAIAgCAIAgCAIAgCAIAgCAIAgCAIAgCAIAgCAIAgCAIAgCAIAgCAIAgLXvogGMIChlCAbwVQFd4EBUOB0QFUAQBAEBa59EAxhAeKO2H7Q+M+qI43DLi50gdn/K1e3Fbifi/sQxnJ2uPTRfNvX6I9m8Ff1XgmK7wICodXRAVQBAEAQFrn0QDGOaApvR/zw80A3gQFd4EBUFAVQBAWOjzqgLGwoAYOv1+yAqIeaAbnqgLmMogL0AQBAEBY6OpQGGSyhwoSQPwlzTz1Bqup6HmUVJaM1LbuabVI2r6bmM1xyVrikGbsVaZaKZyfZp+L6LwKqrXbtceS6vvZuIrPQAVPiSficyoW9S2lotC7crh0vYyiAuQBAEAQGN0WqAoIfr90BQw9frr5ICohQDc9UBfGyiAuQBAEAQBAEAQBAEAQBAEAQBAaiO3RfbXs3jd5u2NwZ1q0veeFNHA0rXVTOEuyT04alVW1/qHHeWui4fFm3UJaCAIAgCAIAgCAIAgCAIAgCAIAgCAIAgCAIAgCAIAgCAIDSSXS19uEpwjdxgtAwhznuxNLn8SA0NAU6taq3V1f5oU3jxlkKx9F83quPlyN2oC4EAQHjvC2MayTttDgx2WIAg0qF7hFtrgRW2RUXx46FLstjXxR9tpcWNJFQTXCCV2yDUnwOU2KUI8eOiPaoyYIAgCAIAgCAIAgCAIAgCAIAgCAIAgPJ9s+/wBzT+FvK/zYaUXvc9je8Txv+3u+Gp614PYQFsjw0EuNAASSeAGZKJa8DjaS1ZyqzbUOFvdaiCY3HdkUOUfsj8wADqcSCtqWMux7Prz8/wA4HzUM5rJdz5Ph5fnE6nBM17Q5hDmuAII0IOhWM009GfSxkpLVcjIuHQgPNbYQY35Cpa7gORXqLeqPFkU4sw3LGPs8JoK7pnAe6F6tftv3sjx0uyj7l9D3qMnCAIAgCAIAgCAIAgCAIAgCAIAgCAxztJaQ12E86A08CurTXiceunA0Js8v24fe5/ZjngboJBlTxVjej2XLr9ituy7bn0+5voGODQHOxHnQCvgFXemvAspNLiZFw6c+9IG1IINlgNScpXDOn/rHM8/LnTTwsZ/8k/L1MTaWatOxr8/T1Njd2yIN3bh/Zlf94T7snsjwHZPeVFPL/wA++uS4eRPVs9fpezlzfH3P84Ed2b2hksMrrPaQd2HUI1MZ95vNp1px1HW1fjxvjvw5/Uz8TLnizdVnL6e7w/7R06zzte0PY4Oa4VBGYIWQ04vRn0UZKS3ovVGRcPRqdp72+zQF+HESQwDQVIOp5UBU2PV2k9CrmZHYVb2mvQbK2l0lkic9uE4cIGeYb2WnPmACmRFRsaTGFOU6IuS0/o2yhLQQBAEAQBAEAQBAEBildw0QFomPRAWulPP6/ZAXbw9O790A3p6IC+J9aoDIgCAi42hs5vLd46PDHQ5g0L8bThB55Ed+St9hZ2G9pw5+RS/VVfqNzXjy8yUKoXTne122OMugsz8LRVr5QaEn3WmuQ/F05LSx8TTSc15GNmZ2usK3736Fmw+yoqy0zZj1omH4PdTzHnyXcvLfGuPmcwNnpNWz8l9/Qnzpisw2jSbTbPMtbakhkrR2XjlydzFT4fOxj5Eqn4dxTy8OGQu595Drtt093SFjq4SaujJGFwrTEw8DqajlQhX7IwyI6r4+pk1Ttw5br5d33X57zpN1XgyeMSRkFp+iCOBWVODg92RvVWxsipR5GS3WJkzDHK0OadQa+FCMweoSE3B70eYsqjZFxmtUY7mspigijcalrA0nuXbZKU3JdTzRW664wfRHsXgmCAwvea931mgKb09EBaZTX650QFRIdcvr6KArvT0QGSJ1QgL0AQBAUogKoCgCAqgCAIAgIfeGzrZryY7C2NkTWTOLWgOlkc91A53Tdg+J5q7DIcKGtdW+HuX4zPsxlZkp6aJaPlzfv8jP6Rb3MFkwsNHynACNQ2lXkeGX8y5hVKyzV8kd2je6qeHN8DkEDAXNDsgSATyFc1uN8OB8xFJyWp9CxMDQA0UAAApyGi+X11PtUtFoi9DoAQEd27u1stjkcR2ogZGniKZuHcRX4claw7HC1Lv4FHaNMbKG3zXFEL9Hd7GO0iInsS5U4B4FWn5jxHJX86pSr3uqMjZd7hdudJfUn21F+CyQ46Bz3HCxp0J1qegAP0Vm49Paz06G3mZKx697m+hTZW+/tUJeQGva4tcBpWgIIrzBHxTIp7KenQ5h5P6ivea0a5m5UBbCAICgCAEICqAIAgCAIAgCAIAgCAIAgLJ5QxrnONGtBJJ4ACpK6k29EcbSWrOWXLtjI68t49xEMrt3gOjWVpGacCCak9XLYtw4qjdXNcfUwac+TydX+18PQ3PpSsrnfZ3eyN4D3nCR8AVBs+aW8vcWNqVuW6+nH7EBdZDoBUnKnNae+Y8qWdL2evieCBv/AJDBEwCjHvfSVwAyG7AJcfI9Dqsi+qE5/wCHVvuXL4m5jX211r9Rol0bfH4fjFo9I9jaezvX9WtAH+Ig/BI7PufPRHZbVoXLV+RlsfpBsbzRznx/nbl5tJXJYF0fE7DamPLm2vejWbZbaxOifBZzvHPBa5/stadaE+saZZZZ6qXFw5qSnPhoVs7aNbg66+LfXoRTYuzuktsAb7L8Z6BuZ/QeKu5clGqWpm4EHPIjp04kyt1LdeTYh2obMCXngXE5t65ho/lcqENaKHLrL8/PI1bNMrKUOcYc/f8An3PVZWssVvMYAZDamgs4NbKzItHKtfiAvEm7qd7rH6EkFHFyd3lGfL3roS1UjTCAIAgCAIAgCAIAgCAIAgCAIAgCAhHpRvrd2cQNPbm9bmIwc/M0HdiWhs+nenvvkvqZm079yvcXN/QhdkuB/wBjbavZMhbT8Pqh39+rfJaEshdr2fgZdWK+xVvj8v8As6Hc07bdZd1MfvGgVPHLJrx8j481lWxdNm9Hl+cDbqaur3Zc/wA4l2z+zphfI5wbjpSN/rAVrUgVrXT99UuyN9JLl1O04+423z6M8d6XnYLLITKDPP7TiBI8HlV1Gs/K2lOS91132x9nhH4f9+ZXuuxqJay9qXxfovcjxf8AyPDWjLM89Ox8hVSf+PnzckRratb4Rgzz2vaO75srVY3x19vAAR/M0h3zXqOPfDjXNPzPE8nGs4W1teOn35mpvHYt5LH2I7+CX1XVALfz6Za59KEA6z15seKt4NFS3Zsm1Kn2ov8AOJ75aXez7NZjvbdNRr3N/hg6Nb1zy8zTIKNa5D7SfCC+f5/RK9MRdlVxslzfd+f2+hM9k7iFkgDTQyO7UjubuQPIaeZ4qhk39rPXp0NXDxlRXu9Xz95n2kuZtqgdGcnesx3uuGh7uB715oudU949ZWOr63B8+j8SP7NbVlr/ALLbuxK04Q92juQceelHaH52b8VNdpVxRSxM9qXY38JLr6+vUmioGsEAQBAEAQBAEAQBAEAQBAEAQGtv6+o7JCZZT0a0es93BrR9UUtNUrZbsSK66NUd6RxgyTXjbRX15XUHJjBy/C1tT1z4lb2kMerwR829/Ku8X8kdus93xtgEAbWMMDMJ4tpTNfPuyTlv9T6aNcYw3OnIgd4WaSwzgtJw1rG7mOLXdefPVaMJRvhx8zOnF0T4eRMrhvxlpblk8esziOo5hUbqZVvjyL1N0bFw5nPRcTrReUsOeBsrnSHkwuxDPm4EAd/RanbqvHUuunD3/wBGI8d25Th0T4+7+zp1hsEcLQ2JjWNHBoA8+Z6lY85ym9ZPU3oVwgtIrQut1jZNG6OVoc1woQfrI9UjNxe9HmJwjOLjJcCBXpf/ANgs7LFZzjnbiaXDPAHOJaacXkEdnhXPkdGujt5u2fCP58jJuyf01aor4y+n9m22J2V3H39o7VofU5muDFmc+LzxPhzrDl5XaexD9qJ8HC7L/JZxk/l/feS5UjSCA0G1WzDLW2oo2Zo7L+f4X8x8vMGzj5Mqn4dxRzMKOQteUu/1IrcG08tjk+zW0Owtyqc3M5Z+2z6HJXLsaN0e0q/P7M7HzZ40uyv5fT1R0aKQOaHNILSKgjMEHQgrLaaejN5NNaovXDoQBAEAQBAEBa94GqAYxzCAoZBzQFcYrRAMY5oDWbQ39FZITJIanRjB6z3ch+p4KammVst2JDffGmG9I4pft8zWybHIak5MY2tGg6NaOenUrfpphTHRfE+avvnfPV+SOo+j7ZX7LGZZR9/IMx7jdcPfoT4DgsfMye1lux5I3MHE7GO9L9zJeqRfPHe1hjmidHKKtPLUHgWngQvddjhLeR4srjZHdkcjvaz2iwTggkFpqyQaOH1kWn5ZrbqnXkQ0+R87fG7GnqvJ/nzOh7G33DaWveGiOd2EzD3iAGNcK+zQeHxOXlVSrajrquhs4d8LU5JaSfP6EjxjmFVLhF9uNqPssOGI/fSAhnHCBq/w4de4q3iY/ay1lyRRzsrsYaR/c+XqR70a3Die61z5kOIjxGtXaukNdTnQda8lazsjRdnHz9Cns3F1k7p+XqdJDxzWUbRcgCAIDS7T7OstcdDRsjR2H8uh5tKsY+RKqXh3FTLxI5EdHz6Mh+w99vs8xss9QzEWiv8ADkrSlfdcfiQeJV3LqjZHtIc/qjL2dkTpm6bOWvwf9nSMY5hZRvlN4K0qgKiQIBjHNAVBQFUAQFjmZ1qgLBD1QAw9fggAiyzQGO0uEbHPe4BrQXONNAASSupOT0RyUlFNs4btLfbrXMZHZNGTG+62uQ7+f/S+ix6FTHQ+Vysl3z3unQkvooucSTPneKiKgZX33Vz7wP8AMqu0bXGKgupe2VSpSdj6HV1jG6EBZI2oQGn2huQWmCRhADqEsPuv1HhwPQlS0WuuakQ5FKtg4v8AGccuy+5IJWvZkWu0qcxXtNPQresojZHRnzleRKqeq6HbrqtbbRCyaM9l7a6Zg6Fp6g1B7l8/ZBwk4vofS1WKyCmupxjaG+t/aZZNRXCzM5Maez3VpXvK3qKNyCj8fefOZGT2lkpfD3HYNmrOBY7PSmcTHZDi5ocfiSsO9/5Je9n0OMtKY+5Gx3PX4KImMoQFUAQBAcs9Io3Vsq0f0kTXHXWrmnx7IzWvgreq9zPntpvcv1XVE92dtBnssUhObmCvHMZOPmCs26G5Y4m1jWdpVGb6o2Doev19BRE5XddfggG56/BAXxsogLkAQBAEAQBAQz0p28ssgjBzleAfyt7R+OEeKvbPhvW69xm7Ut3ad1dWciIW2fOHU/RDIPs8zfaEtT3OYAPi1yx9pJ76fgfQbJa7OS8SerONUIAgKEoD52vB4M0jm6GR5b3FxI+C+ngnupPuPkbWnNtd50T0VW1z7PaYK5t7TP7QEU8218VmbRglOM+/7GvsyxuuUO77nM2mi1jE5M6VsFtpGyNtntLsGHKOQ+rTg1x4U4HSnLjk5mHJy34fA2sHOioquzhpyZO7be0ETA+WVjWnQlw7X5efgs6NU5PSKZqTuhBayaRHLV6R7G00bvZOrWUH+MtKtx2fc+ei/PApT2pRHlq/L10Fm9I9jce1vY+rmAj/AAFxSWz7ly0f54nI7UofPVeXpqSK7b3gnFYZWP6A5jvbqFVnVOH7loXa7q7P2NM9yjJTk/pQtANta0exE0HvJc75Fq2tnx0q18T5ra8tb0u5ep0XZmxmGyQxuyc1gxDkT2iPMlZV81OyUl3m9i1uumMX0Rs1EThAEAQBAEAQBAEAQHOPS+0//WPD70eP3dPkVqbN/wBvL7mJtjlB+/7HOCFqmIbXZm+pbLOHwjFi7Lo8+2OWXHkf+VDkUxthpL4lrFyJ0z1jx8O87Td9544t5LG6zjiJSxtOuuQ76HosCdekt2L19x9PCzejvSW77zX2rbWwxmhtDT+QPf8AFoIUscO6XKP2IZZ1EecvuUsm29hkNBO1p/GHsHm4AJLDuj/r9xDOolyl9iK7cbdtcx0FkJOIUfLmBTi1lc8+LuWnMXMTCae/Z8PUo5m0E1uVeb9Dmy1TGOj+hyA4rS/2aMb3ntE+Qp5rL2nJeyvebOyYv2pe40/pE2dNntBlYPuZXEg+685uaeVTUjplwU+FkKyG6+a+hW2hjOue+uT+pFrLC57w2Npc5xoGgVJPKiuSaS1ZQhGUnpHmT26PRsS3HbJREKVwNoSO957I8Ae9Ztm0VrpWtfzuNWrZba1tenh/ZuIrtuaDJz4XHjjkxnyBp8FA7MufR/DQsqnCr7vN6lZXXK7I7gd2JvxbRF+sXedf6F890xxbPXXI4Gz2jdv4bubtA9MRJXXkZMV7cdV4o8LFxJP/ABy0fgyW3fBJEwiSUzACocW/eUHA4cnHwB71SnKMnwWn0NCEZQj7T1+v9kYubZR8lqdbLaAHF+NkNQcNPUxkZZADIcvBW7cpRrVVfx9ChThOVzvt59F9NSbKgagQBAEAQBAEAQBAEAQEe25uU2qyuawVkYcbBzIBBb4gnxorOJd2Vmr5Mp52O7qmlzXFHH7tu588zIWDtudhz4U9YnuAJPctyyxQg5vkfM1VSssVa5s6pZLl+xtEdihEtoI7U8mTW14l2v8AIzx5nGld2z1tlpHuX582fRQx1Qt2mOsu9/nyRprz2ba92K87xGL3AWtDejQ4/JoVivIaWlNfn+epXsxVJ65Fvly/PgedlxXOcvtbq8y9o/0UXp35fPd+R5WPg8t/5mR/o7glaXWO1Bx/FgePNlKeRXFnzi9LI/b6nXsyuS1qn9/oQq/dn57I6k7KAnJ4zY7ud+hoVfpvhavZZm341lL9peZiua5prU/BAwuPF2jW9XO4fNerboVLWTPNNE7npFHcNm7lZZLO2FmZGb3aYnnU/IDoAvnr7nbNyZ9Pj0qmCgj222yMlY6OVoexwoWnQ/XNeIycXrHmSThGa3ZLVEbuPZOKwPnnZWTsExggYmNAJc0HiTln087V2VK9Rg+BUpxIY7lNcTlN731NaXl8zy7Oob7DRya3QfNbNVMKlpFHz92RZbLWTNrs9sVaLU0PbSOI6PfXPnhaMz3mg6qG7MrqenNk+PgWXLe5Illn9F0QH3k8jj+FrW/PEqUtpT6RRoR2RX1kyls9F8eE7mZ4dwxhrh44QCEjtKWvtJHJ7Ihp7Mnr4mH0cSWiK1TWWYuwxsJLCahrg5oBaeAIdXLI5L1nKuVasj1POznbC2VU+SR0dZZshAEAQBAEAQBAEAQBAEAQGom2dhNpZaWjBK0kkt0fUFpxN0OROeqmV81B1viis8Wt2q1cJI5/t3tTO6eSCNxijYcJwmjnniS4Z06DhqtPDxoKCm+LZj7QzbO0dcXokazZnY6a2AvBEcdaY3VJJ44W8e+oClvy4U8ObIMXBsyFva6LvJlZvRlZx68srj0LGjywk/FUZbRsfJI1I7JqXNtlLV6N4gC6zTSxyjNri4Ur1IAcO8HzSO0JPhNJo7LZkFxrbTLdh72ltDprHbmiQxjPGAa0dhLXg5OzpQpl1Rr3banpqMK6dm9VatdPziTeGFrAGsaGtGgaAAPAKg229WaSSS0RkXDoQFHNqCDoUBw259m3z2s2cVAY9wkd7rWOwuPflQdSvorchQq3+/kfK04krLuz7nx8jt9ngaxjWMFGtAa0DgAKAL55tt6s+pjFRSSMi4dCA8Iu1otJtAycYt27qA4OafmPLkpO0e5ueOpH2a7Tf66aHuUZIEAQBAEAQBAEBilfw0QFomQFHTHJAVMv/X180A33cgL4pK1QHG9uLOTeUzWipc5lBzLmMp8St7EklQm/E+Vz4t5Uorrp9EdbuawCCCOJujGgd51cfE1PisSybnNyfU+lpqVVaguh7V4JQgNBFdwjvCWZuW9hbXq5pofMYPJTys3qVHuZXjUo3Oa6r6G5EygLBY6dAXb014dyAb76+igNBaL1stjdK4Cssjsb2szcTpmTkBrrzJpmrUa7bkl0RUlZVQ2+rI/bfSFNnu4Y2j8Rc4/DCrcMCHVspT2jZ/rFL88jy2fbC8pf6GJrx+CJ5Hnip8V7liY8P3PTzRFHOyp/sjr7kza2faC9G5yWEPH4atP+Z3yUEqMZ8plmGRmL91evy9Tb3fthE5wZaI5LLIcgJmlrSfwvpQ+NFBPFklrBqS8PQs15kW9Jpxfj6m+fJn3fFVS2N8gLTMa/p40QFRLx+vrVAN93IDJE+oQF6AIAgKBqAqgKAUQFUAQEMtV0by+mvI7LYWynvBcxnjUA/wAqvRt3cXTven3MqdG/nKXRJP6pfngbfaLaaKy0bQyTO9WJvrHkT7o+gCoaceVvHku8tZOZCnhzl3IhF4Xle1prgjmiYdGsa5n+I9o+avwrxa+bTfxMqy3Ou5RaXhwNPLcd4+sY7QTzxOJ+Bqp1dj8tUV3j5nPSXxLLNtHbrK6jnyj8Ewccu5+YHcQuyx6LVqkvev6EcvJpejb9z/sm2zvpChlIZaGiF59qtYz4nNnjl1WfdgShxhxXzNTH2pXPhZ7L+X9E3FCOYKoGoAEBDdpNpiSYrOaAZOkHHmGH9fLmr1GN/tP4FG7Ib9mHxI/d1yyTupGPzOOgrzP0VandGC1ZWhS5vgTK6tkYIqF7RK/m8dkdzdPOpVCzKnLlwRdrxK48WtWSACmirFoqgMc8LXtLXtDmnItcAQR1B1XU2nqjjipLRnnsVhEPZjru+DCScH5CdG/h0HCmi9Sm5cXzPMIKHCPI9YavB7BCAqgCAIAgCAIAgCAIAgCAwWiI9p0eESEBuI50AJpUcaVJpx6L0n0fI8Si+LjzMF23VHDUtFXuzfI7N7zzc79BkOAXqdkp8+Xcea6Y18VzfN9We5RkoQGC22KOVpZKxr2ng4Aj/g9V6jOUXrF6HmcIzWklqjnG1ewBjBlslXNGZi1cOrDq4dNe9amPna+zZ8TDzNmbq36vh6Hg2P2tksxDJCXwe7qWdWdPw+VFLk4sbOK4Mhws6VT3ZcY/T3ehLNrdpW7tsdneDvG4nPbwYeA5E59wHVUsbHe85TXL6mrk5K0UYPn9DTbOXQ6d1BkxvrO/QdVPfaq14kNFTm/A6JZbM2NoawUA+qnmVlyk5PVmpGKitEZlw6EAQEXvnbyx2cluMyvGrYgHU73EhvxVmvEsnx0095Ttzqa3prq/A1UPpSs5PaimaOYwGneMSleBPo0QradfVMltz31BaW4oJGvA1Gjm/macwqllcq3pJF2q6Fi1g9TYLwShAEAQBAEAQBAEAQGG2WpkTC+Rwa1oqSfrM9F2MXJ6I8WWRri5SeiRBL024kcSIAI28HOALz1po3uzV6GLFfu4mJdtScnpXwXe+f8ARrYtpLVWu+ce8MI8qKR019xXjm3667/0JDdO2RqG2hop77eHe39vJV54/wDEv0bSeuli816EwikDgHNIIIqCNCFUa0NZNNao0d8bSticWRjG8ZHOjWnlXieimhS5cWUr82Nb3Y8WaKTaa0H2mt6Bo/Wql7GJRedc+uh7bu2oeCBNRw5gUI600K8SqXQmpz5a6T4o1e3GzDSDa7MMiMUjW6EHPeN/Xz51t4mS/wDjn5ehHnYaf+avz9fUi9x2N08rY49XHXgANXHoFcumoRcmVMeLskoo6TeFrbYomQwNq8jsjU9XuA1JP1ksiMXbJylyNqyxURUI8yPWkWx/ac2c+Dx5NH7KwuyXDgVZds+LTNW6+LRE7KSRpHsuJPm137KXsoSXJFd32QfNks2T2tFodupQGy0q0jR4GtBwcOXj3Vb8bs1vR5F3Ezla9yXCX1It6RdrXPe6zQOwxtq2RwObzxbX3RoeefDWziYyS35cyltDNbk6ocupqLg2AtNpAe6kEZ0c8EuI5hmWXeQpbcyEOC4sjx9n2WLWXBEug9FtmA7Us5PMGMDywH5qo8+zuRfWzKu9/L0LGejgwyCWx2p8b26Y2h1ehLaZcwQUebvrScdQtn9m96uTTJvYHSGMb4NEmjsBJaTzaSAaHkdOuqpy019nkaEN7T2uZ6F5PQQBAEAQBAEAQBAam9LjbaHtMznFjfVjHZbXi5xGZPlRSwtcF7PPvKt+LG6S33wXT1PVZbqhjFI4mN7mivnqV5lZKXNksKK4ftikX2iwRPFHxsd3tC4pSXJnZVQnwkkyO3tsg2hdZ8j7hNQe4nMHv+CnhkPlIz79nLnX8DUXfe0kEckVCCchXVjq9rLz8VJKCk0ypVkTpjKH4mZbkuF03aJws97i7nh/f5rzZao8D1j4kreL4ImFiuqKIdhgr7xzd5lVpTk+Zr149df7Uet7ARRwBHIiq8krSfBlsMDWjC0UHLhnrTout6nIxUVojV3Js7FZpJXx/wAQ5D3G64R0xVPkOCmtyJWJJ9CCjFhTKTj1+XgbRsDQ4vAGIgAu40Ggry6KHV6aFjdWuvUyLh08t4XdFM3DKxrx11HcdR4L1CcoPWLI7KoWLSS1OZ7WbKyWQiezuc6NpBr7cZrlUjUV4+fXUoyY2rclz+pgZmDOh9pW+C+KPb6O9lQ+lqtAqK/dNOhIPrkcc9PPko8vI0/xx8yfZuGmu2n5ep0lZpuBAEAQBAEAQBAEBRzqICqAoXAeKAFyAVQFUAQBAai9bhZNIx+lD26e00aeOgry7gpIWOK0Kl+JG2al8fE2rGAAACgAoAOACjLSSS0RUuoh0qgKFwQDFnRAKoCqAIC2RgcCHAEEUIOYIOoITkcaTWjKQxNY1rWgBrQAANABkAF1tt6sRiorRci9cOlC5AVQFMQrTigGLOiAVQFUAQBAYpWcdUDPMS4aRuPiz9XL0ku8jc2v9X8vUwvkk4QO8XRj5Fet2P8AL6nh22dIP4r1LHTT8LP5yNr8AuqEP5fI8O67pX80Y3TWnhA3++F3cr/l8jz2uR/6/mWb+2DSFnmD/qC9KNP8vz4EcrcvpBfnmYn2u3cIfLdfq9et2jvI3bm/w+nqYX2q8OELvOD/AHLulHf9SN25/wDB/wDz6mB9ovLhCf78AXdMfv8AqRuzaP8AD5xMLpbz/qT/APpH+hXf/wA/f9Ty5bR/h80Yj/5P+pr/AGjf967/AIO/5BPaP8PmvUxujvP+pOmf3jOZ07fcidHf8g//ACH8fmvUxyQXoR/ROH9pH/uTWjv+RzTPf+r+K9TG6z3pXKN1K19eLPpqu71Hec3c/wDi/iiw2W9KUwSd+OGv1wXd6jvXzG5n9z+KMclmvavZbI3oHRfuvSlj+B5lXtB8tfii3cXz/wC3+9F+67vY3gc7PaPj8UVAvof1nnD+65rjeHzPSjtFd/yMrZ77HsOPeIf3XNMb81JE9orp9DMy8r6H8Bp72s/R687mN3kitz/4/Q9Ed8Xr7dha7nQ4f9RXh1UdJEsb8xc6z1x35bfau5/eJGeOVF4dVXSZMsi/rV8z3QXvKfXsVoZz/o3DUcnrw6o9JIljfN84P5G0s8uIeo9vRzXBRuOhMp69Gejc9y8nsyRMoEBegCAIAgCAIAgCAIAgCAIAgCAIAgCAIAgCAIAgCAIAgCAIAgCAIAgCAIAgCAIAgCAIAgCAIAgCAIAgCAIAgCAIAgCAIAgCAIAgCAIAgCAIAgCAIAgCAIAgCAIAgCAIAgCAIAgCAIAgCAIA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RQUERQVFRUXFRgXFxYXGRQYGBgYFxgZFxYZGBcaHCggGhwlHBgUITEhJSkrLi4uGCAzODMsNygtLi0BCgoKDg0OGxAQGywkICQvLTQ0LC8vLCw0NCwsLywsLDIsLCwwLDQtNCw0LSwsLCwsLDQsNCwsLCwvLCwsLCwsLP/AABEIAOMA3gMBEQACEQEDEQH/xAAcAAEAAQUBAQAAAAAAAAAAAAAABgECAwUHBAj/xABEEAABAwEFBQQHBgIKAgMAAAABAAIDEQQFEiExBhNBUWEicYGRBzJCUqGx8BQjYnLB0UOCM1ODkqKywtLh8RVjFyST/8QAGgEBAAMBAQEAAAAAAAAAAAAAAAMEBQECBv/EADYRAAICAQEFBQcEAgIDAQAAAAABAgMEEQUSITFBE1FhgdEicZGhscHwFDJS4SNCM/EVU6Ik/9oADAMBAAIRAxEAPwDuKAIAgCAIAgCAIAgCAIAgCAIAgCAIAgCAIAgCAIAgCAIAgCAIAgCAIAgCAIAgCAIAgCAIAgCAIAgCAIAgCAIAgCAIAgCAIAgLXvogGMIChlCAbwVQFd4EBUOB0QFUAQBAEBa59EAxhAeKO2H7Q+M+qI43DLi50gdn/K1e3Fbifi/sQxnJ2uPTRfNvX6I9m8Ff1XgmK7wICodXRAVQBAEAQFrn0QDGOaApvR/zw80A3gQFd4EBUFAVQBAWOjzqgLGwoAYOv1+yAqIeaAbnqgLmMogL0AQBAEBY6OpQGGSyhwoSQPwlzTz1Bqup6HmUVJaM1LbuabVI2r6bmM1xyVrikGbsVaZaKZyfZp+L6LwKqrXbtceS6vvZuIrPQAVPiSficyoW9S2lotC7crh0vYyiAuQBAEAQGN0WqAoIfr90BQw9frr5ICohQDc9UBfGyiAuQBAEAQBAEAQBAEAQBAEAQBAaiO3RfbXs3jd5u2NwZ1q0veeFNHA0rXVTOEuyT04alVW1/qHHeWui4fFm3UJaCAIAgCAIAgCAIAgCAIAgCAIAgCAIAgCAIAgCAIAgCAIDSSXS19uEpwjdxgtAwhznuxNLn8SA0NAU6taq3V1f5oU3jxlkKx9F83quPlyN2oC4EAQHjvC2MayTttDgx2WIAg0qF7hFtrgRW2RUXx46FLstjXxR9tpcWNJFQTXCCV2yDUnwOU2KUI8eOiPaoyYIAgCAIAgCAIAgCAIAgCAIAgCAIAgPJ9s+/wBzT+FvK/zYaUXvc9je8Txv+3u+Gp614PYQFsjw0EuNAASSeAGZKJa8DjaS1ZyqzbUOFvdaiCY3HdkUOUfsj8wADqcSCtqWMux7Prz8/wA4HzUM5rJdz5Ph5fnE6nBM17Q5hDmuAII0IOhWM009GfSxkpLVcjIuHQgPNbYQY35Cpa7gORXqLeqPFkU4sw3LGPs8JoK7pnAe6F6tftv3sjx0uyj7l9D3qMnCAIAgCAIAgCAIAgCAIAgCAIAgCAxztJaQ12E86A08CurTXiceunA0Js8v24fe5/ZjngboJBlTxVjej2XLr9ituy7bn0+5voGODQHOxHnQCvgFXemvAspNLiZFw6c+9IG1IINlgNScpXDOn/rHM8/LnTTwsZ/8k/L1MTaWatOxr8/T1Njd2yIN3bh/Zlf94T7snsjwHZPeVFPL/wA++uS4eRPVs9fpezlzfH3P84Ed2b2hksMrrPaQd2HUI1MZ95vNp1px1HW1fjxvjvw5/Uz8TLnizdVnL6e7w/7R06zzte0PY4Oa4VBGYIWQ04vRn0UZKS3ovVGRcPRqdp72+zQF+HESQwDQVIOp5UBU2PV2k9CrmZHYVb2mvQbK2l0lkic9uE4cIGeYb2WnPmACmRFRsaTGFOU6IuS0/o2yhLQQBAEAQBAEAQBAEBildw0QFomPRAWulPP6/ZAXbw9O790A3p6IC+J9aoDIgCAi42hs5vLd46PDHQ5g0L8bThB55Ed+St9hZ2G9pw5+RS/VVfqNzXjy8yUKoXTne122OMugsz8LRVr5QaEn3WmuQ/F05LSx8TTSc15GNmZ2usK3736Fmw+yoqy0zZj1omH4PdTzHnyXcvLfGuPmcwNnpNWz8l9/Qnzpisw2jSbTbPMtbakhkrR2XjlydzFT4fOxj5Eqn4dxTy8OGQu595Drtt093SFjq4SaujJGFwrTEw8DqajlQhX7IwyI6r4+pk1Ttw5br5d33X57zpN1XgyeMSRkFp+iCOBWVODg92RvVWxsipR5GS3WJkzDHK0OadQa+FCMweoSE3B70eYsqjZFxmtUY7mspigijcalrA0nuXbZKU3JdTzRW664wfRHsXgmCAwvea931mgKb09EBaZTX650QFRIdcvr6KArvT0QGSJ1QgL0AQBAUogKoCgCAqgCAIAgIfeGzrZryY7C2NkTWTOLWgOlkc91A53Tdg+J5q7DIcKGtdW+HuX4zPsxlZkp6aJaPlzfv8jP6Rb3MFkwsNHynACNQ2lXkeGX8y5hVKyzV8kd2je6qeHN8DkEDAXNDsgSATyFc1uN8OB8xFJyWp9CxMDQA0UAAApyGi+X11PtUtFoi9DoAQEd27u1stjkcR2ogZGniKZuHcRX4claw7HC1Lv4FHaNMbKG3zXFEL9Hd7GO0iInsS5U4B4FWn5jxHJX86pSr3uqMjZd7hdudJfUn21F+CyQ46Bz3HCxp0J1qegAP0Vm49Paz06G3mZKx697m+hTZW+/tUJeQGva4tcBpWgIIrzBHxTIp7KenQ5h5P6ivea0a5m5UBbCAICgCAEICqAIAgCAIAgCAIAgCAIAgLJ5QxrnONGtBJJ4ACpK6k29EcbSWrOWXLtjI68t49xEMrt3gOjWVpGacCCak9XLYtw4qjdXNcfUwac+TydX+18PQ3PpSsrnfZ3eyN4D3nCR8AVBs+aW8vcWNqVuW6+nH7EBdZDoBUnKnNae+Y8qWdL2evieCBv/AJDBEwCjHvfSVwAyG7AJcfI9Dqsi+qE5/wCHVvuXL4m5jX211r9Rol0bfH4fjFo9I9jaezvX9WtAH+Ig/BI7PufPRHZbVoXLV+RlsfpBsbzRznx/nbl5tJXJYF0fE7DamPLm2vejWbZbaxOifBZzvHPBa5/stadaE+saZZZZ6qXFw5qSnPhoVs7aNbg66+LfXoRTYuzuktsAb7L8Z6BuZ/QeKu5clGqWpm4EHPIjp04kyt1LdeTYh2obMCXngXE5t65ho/lcqENaKHLrL8/PI1bNMrKUOcYc/f8An3PVZWssVvMYAZDamgs4NbKzItHKtfiAvEm7qd7rH6EkFHFyd3lGfL3roS1UjTCAIAgCAIAgCAIAgCAIAgCAIAgCAhHpRvrd2cQNPbm9bmIwc/M0HdiWhs+nenvvkvqZm079yvcXN/QhdkuB/wBjbavZMhbT8Pqh39+rfJaEshdr2fgZdWK+xVvj8v8As6Hc07bdZd1MfvGgVPHLJrx8j481lWxdNm9Hl+cDbqaur3Zc/wA4l2z+zphfI5wbjpSN/rAVrUgVrXT99UuyN9JLl1O04+423z6M8d6XnYLLITKDPP7TiBI8HlV1Gs/K2lOS91132x9nhH4f9+ZXuuxqJay9qXxfovcjxf8AyPDWjLM89Ox8hVSf+PnzckRratb4Rgzz2vaO75srVY3x19vAAR/M0h3zXqOPfDjXNPzPE8nGs4W1teOn35mpvHYt5LH2I7+CX1XVALfz6Za59KEA6z15seKt4NFS3Zsm1Kn2ov8AOJ75aXez7NZjvbdNRr3N/hg6Nb1zy8zTIKNa5D7SfCC+f5/RK9MRdlVxslzfd+f2+hM9k7iFkgDTQyO7UjubuQPIaeZ4qhk39rPXp0NXDxlRXu9Xz95n2kuZtqgdGcnesx3uuGh7uB715oudU949ZWOr63B8+j8SP7NbVlr/ALLbuxK04Q92juQceelHaH52b8VNdpVxRSxM9qXY38JLr6+vUmioGsEAQBAEAQBAEAQBAEAQBAEAQGtv6+o7JCZZT0a0es93BrR9UUtNUrZbsSK66NUd6RxgyTXjbRX15XUHJjBy/C1tT1z4lb2kMerwR829/Ku8X8kdus93xtgEAbWMMDMJ4tpTNfPuyTlv9T6aNcYw3OnIgd4WaSwzgtJw1rG7mOLXdefPVaMJRvhx8zOnF0T4eRMrhvxlpblk8esziOo5hUbqZVvjyL1N0bFw5nPRcTrReUsOeBsrnSHkwuxDPm4EAd/RanbqvHUuunD3/wBGI8d25Th0T4+7+zp1hsEcLQ2JjWNHBoA8+Z6lY85ym9ZPU3oVwgtIrQut1jZNG6OVoc1woQfrI9UjNxe9HmJwjOLjJcCBXpf/ANgs7LFZzjnbiaXDPAHOJaacXkEdnhXPkdGujt5u2fCP58jJuyf01aor4y+n9m22J2V3H39o7VofU5muDFmc+LzxPhzrDl5XaexD9qJ8HC7L/JZxk/l/feS5UjSCA0G1WzDLW2oo2Zo7L+f4X8x8vMGzj5Mqn4dxRzMKOQteUu/1IrcG08tjk+zW0Owtyqc3M5Z+2z6HJXLsaN0e0q/P7M7HzZ40uyv5fT1R0aKQOaHNILSKgjMEHQgrLaaejN5NNaovXDoQBAEAQBAEBa94GqAYxzCAoZBzQFcYrRAMY5oDWbQ39FZITJIanRjB6z3ch+p4KammVst2JDffGmG9I4pft8zWybHIak5MY2tGg6NaOenUrfpphTHRfE+avvnfPV+SOo+j7ZX7LGZZR9/IMx7jdcPfoT4DgsfMye1lux5I3MHE7GO9L9zJeqRfPHe1hjmidHKKtPLUHgWngQvddjhLeR4srjZHdkcjvaz2iwTggkFpqyQaOH1kWn5ZrbqnXkQ0+R87fG7GnqvJ/nzOh7G33DaWveGiOd2EzD3iAGNcK+zQeHxOXlVSrajrquhs4d8LU5JaSfP6EjxjmFVLhF9uNqPssOGI/fSAhnHCBq/w4de4q3iY/ay1lyRRzsrsYaR/c+XqR70a3Die61z5kOIjxGtXaukNdTnQda8lazsjRdnHz9Cns3F1k7p+XqdJDxzWUbRcgCAIDS7T7OstcdDRsjR2H8uh5tKsY+RKqXh3FTLxI5EdHz6Mh+w99vs8xss9QzEWiv8ADkrSlfdcfiQeJV3LqjZHtIc/qjL2dkTpm6bOWvwf9nSMY5hZRvlN4K0qgKiQIBjHNAVBQFUAQFjmZ1qgLBD1QAw9fggAiyzQGO0uEbHPe4BrQXONNAASSupOT0RyUlFNs4btLfbrXMZHZNGTG+62uQ7+f/S+ix6FTHQ+Vysl3z3unQkvooucSTPneKiKgZX33Vz7wP8AMqu0bXGKgupe2VSpSdj6HV1jG6EBZI2oQGn2huQWmCRhADqEsPuv1HhwPQlS0WuuakQ5FKtg4v8AGccuy+5IJWvZkWu0qcxXtNPQresojZHRnzleRKqeq6HbrqtbbRCyaM9l7a6Zg6Fp6g1B7l8/ZBwk4vofS1WKyCmupxjaG+t/aZZNRXCzM5Maez3VpXvK3qKNyCj8fefOZGT2lkpfD3HYNmrOBY7PSmcTHZDi5ocfiSsO9/5Je9n0OMtKY+5Gx3PX4KImMoQFUAQBAcs9Io3Vsq0f0kTXHXWrmnx7IzWvgreq9zPntpvcv1XVE92dtBnssUhObmCvHMZOPmCs26G5Y4m1jWdpVGb6o2Doev19BRE5XddfggG56/BAXxsogLkAQBAEAQBAQz0p28ssgjBzleAfyt7R+OEeKvbPhvW69xm7Ut3ad1dWciIW2fOHU/RDIPs8zfaEtT3OYAPi1yx9pJ76fgfQbJa7OS8SerONUIAgKEoD52vB4M0jm6GR5b3FxI+C+ngnupPuPkbWnNtd50T0VW1z7PaYK5t7TP7QEU8218VmbRglOM+/7GvsyxuuUO77nM2mi1jE5M6VsFtpGyNtntLsGHKOQ+rTg1x4U4HSnLjk5mHJy34fA2sHOioquzhpyZO7be0ETA+WVjWnQlw7X5efgs6NU5PSKZqTuhBayaRHLV6R7G00bvZOrWUH+MtKtx2fc+ei/PApT2pRHlq/L10Fm9I9jce1vY+rmAj/AAFxSWz7ly0f54nI7UofPVeXpqSK7b3gnFYZWP6A5jvbqFVnVOH7loXa7q7P2NM9yjJTk/pQtANta0exE0HvJc75Fq2tnx0q18T5ra8tb0u5ep0XZmxmGyQxuyc1gxDkT2iPMlZV81OyUl3m9i1uumMX0Rs1EThAEAQBAEAQBAEAQHOPS+0//WPD70eP3dPkVqbN/wBvL7mJtjlB+/7HOCFqmIbXZm+pbLOHwjFi7Lo8+2OWXHkf+VDkUxthpL4lrFyJ0z1jx8O87Td9544t5LG6zjiJSxtOuuQ76HosCdekt2L19x9PCzejvSW77zX2rbWwxmhtDT+QPf8AFoIUscO6XKP2IZZ1EecvuUsm29hkNBO1p/GHsHm4AJLDuj/r9xDOolyl9iK7cbdtcx0FkJOIUfLmBTi1lc8+LuWnMXMTCae/Z8PUo5m0E1uVeb9Dmy1TGOj+hyA4rS/2aMb3ntE+Qp5rL2nJeyvebOyYv2pe40/pE2dNntBlYPuZXEg+685uaeVTUjplwU+FkKyG6+a+hW2hjOue+uT+pFrLC57w2Npc5xoGgVJPKiuSaS1ZQhGUnpHmT26PRsS3HbJREKVwNoSO957I8Ae9Ztm0VrpWtfzuNWrZba1tenh/ZuIrtuaDJz4XHjjkxnyBp8FA7MufR/DQsqnCr7vN6lZXXK7I7gd2JvxbRF+sXedf6F890xxbPXXI4Gz2jdv4bubtA9MRJXXkZMV7cdV4o8LFxJP/ABy0fgyW3fBJEwiSUzACocW/eUHA4cnHwB71SnKMnwWn0NCEZQj7T1+v9kYubZR8lqdbLaAHF+NkNQcNPUxkZZADIcvBW7cpRrVVfx9ChThOVzvt59F9NSbKgagQBAEAQBAEAQBAEAQEe25uU2qyuawVkYcbBzIBBb4gnxorOJd2Vmr5Mp52O7qmlzXFHH7tu588zIWDtudhz4U9YnuAJPctyyxQg5vkfM1VSssVa5s6pZLl+xtEdihEtoI7U8mTW14l2v8AIzx5nGld2z1tlpHuX582fRQx1Qt2mOsu9/nyRprz2ba92K87xGL3AWtDejQ4/JoVivIaWlNfn+epXsxVJ65Fvly/PgedlxXOcvtbq8y9o/0UXp35fPd+R5WPg8t/5mR/o7glaXWO1Bx/FgePNlKeRXFnzi9LI/b6nXsyuS1qn9/oQq/dn57I6k7KAnJ4zY7ud+hoVfpvhavZZm341lL9peZiua5prU/BAwuPF2jW9XO4fNerboVLWTPNNE7npFHcNm7lZZLO2FmZGb3aYnnU/IDoAvnr7nbNyZ9Pj0qmCgj222yMlY6OVoexwoWnQ/XNeIycXrHmSThGa3ZLVEbuPZOKwPnnZWTsExggYmNAJc0HiTln087V2VK9Rg+BUpxIY7lNcTlN731NaXl8zy7Oob7DRya3QfNbNVMKlpFHz92RZbLWTNrs9sVaLU0PbSOI6PfXPnhaMz3mg6qG7MrqenNk+PgWXLe5Illn9F0QH3k8jj+FrW/PEqUtpT6RRoR2RX1kyls9F8eE7mZ4dwxhrh44QCEjtKWvtJHJ7Ihp7Mnr4mH0cSWiK1TWWYuwxsJLCahrg5oBaeAIdXLI5L1nKuVasj1POznbC2VU+SR0dZZshAEAQBAEAQBAEAQBAEAQGom2dhNpZaWjBK0kkt0fUFpxN0OROeqmV81B1viis8Wt2q1cJI5/t3tTO6eSCNxijYcJwmjnniS4Z06DhqtPDxoKCm+LZj7QzbO0dcXokazZnY6a2AvBEcdaY3VJJ44W8e+oClvy4U8ObIMXBsyFva6LvJlZvRlZx68srj0LGjywk/FUZbRsfJI1I7JqXNtlLV6N4gC6zTSxyjNri4Ur1IAcO8HzSO0JPhNJo7LZkFxrbTLdh72ltDprHbmiQxjPGAa0dhLXg5OzpQpl1Rr3banpqMK6dm9VatdPziTeGFrAGsaGtGgaAAPAKg229WaSSS0RkXDoQFHNqCDoUBw259m3z2s2cVAY9wkd7rWOwuPflQdSvorchQq3+/kfK04krLuz7nx8jt9ngaxjWMFGtAa0DgAKAL55tt6s+pjFRSSMi4dCA8Iu1otJtAycYt27qA4OafmPLkpO0e5ueOpH2a7Tf66aHuUZIEAQBAEAQBAEBilfw0QFomQFHTHJAVMv/X180A33cgL4pK1QHG9uLOTeUzWipc5lBzLmMp8St7EklQm/E+Vz4t5Uorrp9EdbuawCCCOJujGgd51cfE1PisSybnNyfU+lpqVVaguh7V4JQgNBFdwjvCWZuW9hbXq5pofMYPJTys3qVHuZXjUo3Oa6r6G5EygLBY6dAXb014dyAb76+igNBaL1stjdK4Cssjsb2szcTpmTkBrrzJpmrUa7bkl0RUlZVQ2+rI/bfSFNnu4Y2j8Rc4/DCrcMCHVspT2jZ/rFL88jy2fbC8pf6GJrx+CJ5Hnip8V7liY8P3PTzRFHOyp/sjr7kza2faC9G5yWEPH4atP+Z3yUEqMZ8plmGRmL91evy9Tb3fthE5wZaI5LLIcgJmlrSfwvpQ+NFBPFklrBqS8PQs15kW9Jpxfj6m+fJn3fFVS2N8gLTMa/p40QFRLx+vrVAN93IDJE+oQF6AIAgKBqAqgKAUQFUAQEMtV0by+mvI7LYWynvBcxnjUA/wAqvRt3cXTven3MqdG/nKXRJP6pfngbfaLaaKy0bQyTO9WJvrHkT7o+gCoaceVvHku8tZOZCnhzl3IhF4Xle1prgjmiYdGsa5n+I9o+avwrxa+bTfxMqy3Ou5RaXhwNPLcd4+sY7QTzxOJ+Bqp1dj8tUV3j5nPSXxLLNtHbrK6jnyj8Ewccu5+YHcQuyx6LVqkvev6EcvJpejb9z/sm2zvpChlIZaGiF59qtYz4nNnjl1WfdgShxhxXzNTH2pXPhZ7L+X9E3FCOYKoGoAEBDdpNpiSYrOaAZOkHHmGH9fLmr1GN/tP4FG7Ib9mHxI/d1yyTupGPzOOgrzP0VandGC1ZWhS5vgTK6tkYIqF7RK/m8dkdzdPOpVCzKnLlwRdrxK48WtWSACmirFoqgMc8LXtLXtDmnItcAQR1B1XU2nqjjipLRnnsVhEPZjru+DCScH5CdG/h0HCmi9Sm5cXzPMIKHCPI9YavB7BCAqgCAIAgCAIAgCAIAgCAwWiI9p0eESEBuI50AJpUcaVJpx6L0n0fI8Si+LjzMF23VHDUtFXuzfI7N7zzc79BkOAXqdkp8+Xcea6Y18VzfN9We5RkoQGC22KOVpZKxr2ng4Aj/g9V6jOUXrF6HmcIzWklqjnG1ewBjBlslXNGZi1cOrDq4dNe9amPna+zZ8TDzNmbq36vh6Hg2P2tksxDJCXwe7qWdWdPw+VFLk4sbOK4Mhws6VT3ZcY/T3ehLNrdpW7tsdneDvG4nPbwYeA5E59wHVUsbHe85TXL6mrk5K0UYPn9DTbOXQ6d1BkxvrO/QdVPfaq14kNFTm/A6JZbM2NoawUA+qnmVlyk5PVmpGKitEZlw6EAQEXvnbyx2cluMyvGrYgHU73EhvxVmvEsnx0095Ttzqa3prq/A1UPpSs5PaimaOYwGneMSleBPo0QradfVMltz31BaW4oJGvA1Gjm/macwqllcq3pJF2q6Fi1g9TYLwShAEAQBAEAQBAEAQGG2WpkTC+Rwa1oqSfrM9F2MXJ6I8WWRri5SeiRBL024kcSIAI28HOALz1po3uzV6GLFfu4mJdtScnpXwXe+f8ARrYtpLVWu+ce8MI8qKR019xXjm3667/0JDdO2RqG2hop77eHe39vJV54/wDEv0bSeuli816EwikDgHNIIIqCNCFUa0NZNNao0d8bSticWRjG8ZHOjWnlXieimhS5cWUr82Nb3Y8WaKTaa0H2mt6Bo/Wql7GJRedc+uh7bu2oeCBNRw5gUI600K8SqXQmpz5a6T4o1e3GzDSDa7MMiMUjW6EHPeN/Xz51t4mS/wDjn5ehHnYaf+avz9fUi9x2N08rY49XHXgANXHoFcumoRcmVMeLskoo6TeFrbYomQwNq8jsjU9XuA1JP1ksiMXbJylyNqyxURUI8yPWkWx/ac2c+Dx5NH7KwuyXDgVZds+LTNW6+LRE7KSRpHsuJPm137KXsoSXJFd32QfNks2T2tFodupQGy0q0jR4GtBwcOXj3Vb8bs1vR5F3Ezla9yXCX1It6RdrXPe6zQOwxtq2RwObzxbX3RoeefDWziYyS35cyltDNbk6ocupqLg2AtNpAe6kEZ0c8EuI5hmWXeQpbcyEOC4sjx9n2WLWXBEug9FtmA7Us5PMGMDywH5qo8+zuRfWzKu9/L0LGejgwyCWx2p8b26Y2h1ehLaZcwQUebvrScdQtn9m96uTTJvYHSGMb4NEmjsBJaTzaSAaHkdOuqpy019nkaEN7T2uZ6F5PQQBAEAQBAEAQBAam9LjbaHtMznFjfVjHZbXi5xGZPlRSwtcF7PPvKt+LG6S33wXT1PVZbqhjFI4mN7mivnqV5lZKXNksKK4ftikX2iwRPFHxsd3tC4pSXJnZVQnwkkyO3tsg2hdZ8j7hNQe4nMHv+CnhkPlIz79nLnX8DUXfe0kEckVCCchXVjq9rLz8VJKCk0ypVkTpjKH4mZbkuF03aJws97i7nh/f5rzZao8D1j4kreL4ImFiuqKIdhgr7xzd5lVpTk+Zr149df7Uet7ARRwBHIiq8krSfBlsMDWjC0UHLhnrTout6nIxUVojV3Js7FZpJXx/wAQ5D3G64R0xVPkOCmtyJWJJ9CCjFhTKTj1+XgbRsDQ4vAGIgAu40Ggry6KHV6aFjdWuvUyLh08t4XdFM3DKxrx11HcdR4L1CcoPWLI7KoWLSS1OZ7WbKyWQiezuc6NpBr7cZrlUjUV4+fXUoyY2rclz+pgZmDOh9pW+C+KPb6O9lQ+lqtAqK/dNOhIPrkcc9PPko8vI0/xx8yfZuGmu2n5ep0lZpuBAEAQBAEAQBAEBRzqICqAoXAeKAFyAVQFUAQBAai9bhZNIx+lD26e00aeOgry7gpIWOK0Kl+JG2al8fE2rGAAACgAoAOACjLSSS0RUuoh0qgKFwQDFnRAKoCqAIC2RgcCHAEEUIOYIOoITkcaTWjKQxNY1rWgBrQAANABkAF1tt6sRiorRci9cOlC5AVQFMQrTigGLOiAVQFUAQBAYpWcdUDPMS4aRuPiz9XL0ku8jc2v9X8vUwvkk4QO8XRj5Fet2P8AL6nh22dIP4r1LHTT8LP5yNr8AuqEP5fI8O67pX80Y3TWnhA3++F3cr/l8jz2uR/6/mWb+2DSFnmD/qC9KNP8vz4EcrcvpBfnmYn2u3cIfLdfq9et2jvI3bm/w+nqYX2q8OELvOD/AHLulHf9SN25/wDB/wDz6mB9ovLhCf78AXdMfv8AqRuzaP8AD5xMLpbz/qT/APpH+hXf/wA/f9Ty5bR/h80Yj/5P+pr/AGjf967/AIO/5BPaP8PmvUxujvP+pOmf3jOZ07fcidHf8g//ACH8fmvUxyQXoR/ROH9pH/uTWjv+RzTPf+r+K9TG6z3pXKN1K19eLPpqu71Hec3c/wDi/iiw2W9KUwSd+OGv1wXd6jvXzG5n9z+KMclmvavZbI3oHRfuvSlj+B5lXtB8tfii3cXz/wC3+9F+67vY3gc7PaPj8UVAvof1nnD+65rjeHzPSjtFd/yMrZ77HsOPeIf3XNMb81JE9orp9DMy8r6H8Bp72s/R687mN3kitz/4/Q9Ed8Xr7dha7nQ4f9RXh1UdJEsb8xc6z1x35bfau5/eJGeOVF4dVXSZMsi/rV8z3QXvKfXsVoZz/o3DUcnrw6o9JIljfN84P5G0s8uIeo9vRzXBRuOhMp69Gejc9y8nsyRMoEBegCAIAgCAIAgCAIAgCAIAgCAIAgCAIAgCAIAgCAIAgCAIAgCAIAgCAIAgCAIAgCAIAgCAIAgCAIAgCAIAgCAIAgCAIAgCAIAgCAIAgCAIAgCAIAgCAIAgCAIAgCAIAgCAIAgCAIAgCAIAg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RQUERQVFRUXFRgXFxYXGRQYGBgYFxgZFxYZGBcaHCggGhwlHBgUITEhJSkrLi4uGCAzODMsNygtLi0BCgoKDg0OGxAQGywkICQvLTQ0LC8vLCw0NCwsLywsLDIsLCwwLDQtNCw0LSwsLCwsLDQsNCwsLCwvLCwsLCwsLP/AABEIAOMA3gMBEQACEQEDEQH/xAAcAAEAAQUBAQAAAAAAAAAAAAAABgECAwUHBAj/xABEEAABAwEFBQQHBgIKAgMAAAABAAIDEQQFEiExBhNBUWEicYGRBzJCUqGx8BQjYnLB0UOCM1ODkqKywtLh8RVjFyST/8QAGgEBAAMBAQEAAAAAAAAAAAAAAAMEBQECBv/EADYRAAICAQEFBQcEAgIDAQAAAAABAgMEEQUSITFBE1FhgdEicZGhscHwFDJS4SNCM/EVU6Ik/9oADAMBAAIRAxEAPwDuKAIAgCAIAgCAIAgCAIAgCAIAgCAIAgCAIAgCAIAgCAIAgCAIAgCAIAgCAIAgCAIAgCAIAgCAIAgCAIAgCAIAgCAIAgCAIAgLXvogGMIChlCAbwVQFd4EBUOB0QFUAQBAEBa59EAxhAeKO2H7Q+M+qI43DLi50gdn/K1e3Fbifi/sQxnJ2uPTRfNvX6I9m8Ff1XgmK7wICodXRAVQBAEAQFrn0QDGOaApvR/zw80A3gQFd4EBUFAVQBAWOjzqgLGwoAYOv1+yAqIeaAbnqgLmMogL0AQBAEBY6OpQGGSyhwoSQPwlzTz1Bqup6HmUVJaM1LbuabVI2r6bmM1xyVrikGbsVaZaKZyfZp+L6LwKqrXbtceS6vvZuIrPQAVPiSficyoW9S2lotC7crh0vYyiAuQBAEAQGN0WqAoIfr90BQw9frr5ICohQDc9UBfGyiAuQBAEAQBAEAQBAEAQBAEAQBAaiO3RfbXs3jd5u2NwZ1q0veeFNHA0rXVTOEuyT04alVW1/qHHeWui4fFm3UJaCAIAgCAIAgCAIAgCAIAgCAIAgCAIAgCAIAgCAIAgCAIDSSXS19uEpwjdxgtAwhznuxNLn8SA0NAU6taq3V1f5oU3jxlkKx9F83quPlyN2oC4EAQHjvC2MayTttDgx2WIAg0qF7hFtrgRW2RUXx46FLstjXxR9tpcWNJFQTXCCV2yDUnwOU2KUI8eOiPaoyYIAgCAIAgCAIAgCAIAgCAIAgCAIAgPJ9s+/wBzT+FvK/zYaUXvc9je8Txv+3u+Gp614PYQFsjw0EuNAASSeAGZKJa8DjaS1ZyqzbUOFvdaiCY3HdkUOUfsj8wADqcSCtqWMux7Prz8/wA4HzUM5rJdz5Ph5fnE6nBM17Q5hDmuAII0IOhWM009GfSxkpLVcjIuHQgPNbYQY35Cpa7gORXqLeqPFkU4sw3LGPs8JoK7pnAe6F6tftv3sjx0uyj7l9D3qMnCAIAgCAIAgCAIAgCAIAgCAIAgCAxztJaQ12E86A08CurTXiceunA0Js8v24fe5/ZjngboJBlTxVjej2XLr9ituy7bn0+5voGODQHOxHnQCvgFXemvAspNLiZFw6c+9IG1IINlgNScpXDOn/rHM8/LnTTwsZ/8k/L1MTaWatOxr8/T1Njd2yIN3bh/Zlf94T7snsjwHZPeVFPL/wA++uS4eRPVs9fpezlzfH3P84Ed2b2hksMrrPaQd2HUI1MZ95vNp1px1HW1fjxvjvw5/Uz8TLnizdVnL6e7w/7R06zzte0PY4Oa4VBGYIWQ04vRn0UZKS3ovVGRcPRqdp72+zQF+HESQwDQVIOp5UBU2PV2k9CrmZHYVb2mvQbK2l0lkic9uE4cIGeYb2WnPmACmRFRsaTGFOU6IuS0/o2yhLQQBAEAQBAEAQBAEBildw0QFomPRAWulPP6/ZAXbw9O790A3p6IC+J9aoDIgCAi42hs5vLd46PDHQ5g0L8bThB55Ed+St9hZ2G9pw5+RS/VVfqNzXjy8yUKoXTne122OMugsz8LRVr5QaEn3WmuQ/F05LSx8TTSc15GNmZ2usK3736Fmw+yoqy0zZj1omH4PdTzHnyXcvLfGuPmcwNnpNWz8l9/Qnzpisw2jSbTbPMtbakhkrR2XjlydzFT4fOxj5Eqn4dxTy8OGQu595Drtt093SFjq4SaujJGFwrTEw8DqajlQhX7IwyI6r4+pk1Ttw5br5d33X57zpN1XgyeMSRkFp+iCOBWVODg92RvVWxsipR5GS3WJkzDHK0OadQa+FCMweoSE3B70eYsqjZFxmtUY7mspigijcalrA0nuXbZKU3JdTzRW664wfRHsXgmCAwvea931mgKb09EBaZTX650QFRIdcvr6KArvT0QGSJ1QgL0AQBAUogKoCgCAqgCAIAgIfeGzrZryY7C2NkTWTOLWgOlkc91A53Tdg+J5q7DIcKGtdW+HuX4zPsxlZkp6aJaPlzfv8jP6Rb3MFkwsNHynACNQ2lXkeGX8y5hVKyzV8kd2je6qeHN8DkEDAXNDsgSATyFc1uN8OB8xFJyWp9CxMDQA0UAAApyGi+X11PtUtFoi9DoAQEd27u1stjkcR2ogZGniKZuHcRX4claw7HC1Lv4FHaNMbKG3zXFEL9Hd7GO0iInsS5U4B4FWn5jxHJX86pSr3uqMjZd7hdudJfUn21F+CyQ46Bz3HCxp0J1qegAP0Vm49Paz06G3mZKx697m+hTZW+/tUJeQGva4tcBpWgIIrzBHxTIp7KenQ5h5P6ivea0a5m5UBbCAICgCAEICqAIAgCAIAgCAIAgCAIAgLJ5QxrnONGtBJJ4ACpK6k29EcbSWrOWXLtjI68t49xEMrt3gOjWVpGacCCak9XLYtw4qjdXNcfUwac+TydX+18PQ3PpSsrnfZ3eyN4D3nCR8AVBs+aW8vcWNqVuW6+nH7EBdZDoBUnKnNae+Y8qWdL2evieCBv/AJDBEwCjHvfSVwAyG7AJcfI9Dqsi+qE5/wCHVvuXL4m5jX211r9Rol0bfH4fjFo9I9jaezvX9WtAH+Ig/BI7PufPRHZbVoXLV+RlsfpBsbzRznx/nbl5tJXJYF0fE7DamPLm2vejWbZbaxOifBZzvHPBa5/stadaE+saZZZZ6qXFw5qSnPhoVs7aNbg66+LfXoRTYuzuktsAb7L8Z6BuZ/QeKu5clGqWpm4EHPIjp04kyt1LdeTYh2obMCXngXE5t65ho/lcqENaKHLrL8/PI1bNMrKUOcYc/f8An3PVZWssVvMYAZDamgs4NbKzItHKtfiAvEm7qd7rH6EkFHFyd3lGfL3roS1UjTCAIAgCAIAgCAIAgCAIAgCAIAgCAhHpRvrd2cQNPbm9bmIwc/M0HdiWhs+nenvvkvqZm079yvcXN/QhdkuB/wBjbavZMhbT8Pqh39+rfJaEshdr2fgZdWK+xVvj8v8As6Hc07bdZd1MfvGgVPHLJrx8j481lWxdNm9Hl+cDbqaur3Zc/wA4l2z+zphfI5wbjpSN/rAVrUgVrXT99UuyN9JLl1O04+423z6M8d6XnYLLITKDPP7TiBI8HlV1Gs/K2lOS91132x9nhH4f9+ZXuuxqJay9qXxfovcjxf8AyPDWjLM89Ox8hVSf+PnzckRratb4Rgzz2vaO75srVY3x19vAAR/M0h3zXqOPfDjXNPzPE8nGs4W1teOn35mpvHYt5LH2I7+CX1XVALfz6Za59KEA6z15seKt4NFS3Zsm1Kn2ov8AOJ75aXez7NZjvbdNRr3N/hg6Nb1zy8zTIKNa5D7SfCC+f5/RK9MRdlVxslzfd+f2+hM9k7iFkgDTQyO7UjubuQPIaeZ4qhk39rPXp0NXDxlRXu9Xz95n2kuZtqgdGcnesx3uuGh7uB715oudU949ZWOr63B8+j8SP7NbVlr/ALLbuxK04Q92juQceelHaH52b8VNdpVxRSxM9qXY38JLr6+vUmioGsEAQBAEAQBAEAQBAEAQBAEAQGtv6+o7JCZZT0a0es93BrR9UUtNUrZbsSK66NUd6RxgyTXjbRX15XUHJjBy/C1tT1z4lb2kMerwR829/Ku8X8kdus93xtgEAbWMMDMJ4tpTNfPuyTlv9T6aNcYw3OnIgd4WaSwzgtJw1rG7mOLXdefPVaMJRvhx8zOnF0T4eRMrhvxlpblk8esziOo5hUbqZVvjyL1N0bFw5nPRcTrReUsOeBsrnSHkwuxDPm4EAd/RanbqvHUuunD3/wBGI8d25Th0T4+7+zp1hsEcLQ2JjWNHBoA8+Z6lY85ym9ZPU3oVwgtIrQut1jZNG6OVoc1woQfrI9UjNxe9HmJwjOLjJcCBXpf/ANgs7LFZzjnbiaXDPAHOJaacXkEdnhXPkdGujt5u2fCP58jJuyf01aor4y+n9m22J2V3H39o7VofU5muDFmc+LzxPhzrDl5XaexD9qJ8HC7L/JZxk/l/feS5UjSCA0G1WzDLW2oo2Zo7L+f4X8x8vMGzj5Mqn4dxRzMKOQteUu/1IrcG08tjk+zW0Owtyqc3M5Z+2z6HJXLsaN0e0q/P7M7HzZ40uyv5fT1R0aKQOaHNILSKgjMEHQgrLaaejN5NNaovXDoQBAEAQBAEBa94GqAYxzCAoZBzQFcYrRAMY5oDWbQ39FZITJIanRjB6z3ch+p4KammVst2JDffGmG9I4pft8zWybHIak5MY2tGg6NaOenUrfpphTHRfE+avvnfPV+SOo+j7ZX7LGZZR9/IMx7jdcPfoT4DgsfMye1lux5I3MHE7GO9L9zJeqRfPHe1hjmidHKKtPLUHgWngQvddjhLeR4srjZHdkcjvaz2iwTggkFpqyQaOH1kWn5ZrbqnXkQ0+R87fG7GnqvJ/nzOh7G33DaWveGiOd2EzD3iAGNcK+zQeHxOXlVSrajrquhs4d8LU5JaSfP6EjxjmFVLhF9uNqPssOGI/fSAhnHCBq/w4de4q3iY/ay1lyRRzsrsYaR/c+XqR70a3Die61z5kOIjxGtXaukNdTnQda8lazsjRdnHz9Cns3F1k7p+XqdJDxzWUbRcgCAIDS7T7OstcdDRsjR2H8uh5tKsY+RKqXh3FTLxI5EdHz6Mh+w99vs8xss9QzEWiv8ADkrSlfdcfiQeJV3LqjZHtIc/qjL2dkTpm6bOWvwf9nSMY5hZRvlN4K0qgKiQIBjHNAVBQFUAQFjmZ1qgLBD1QAw9fggAiyzQGO0uEbHPe4BrQXONNAASSupOT0RyUlFNs4btLfbrXMZHZNGTG+62uQ7+f/S+ix6FTHQ+Vysl3z3unQkvooucSTPneKiKgZX33Vz7wP8AMqu0bXGKgupe2VSpSdj6HV1jG6EBZI2oQGn2huQWmCRhADqEsPuv1HhwPQlS0WuuakQ5FKtg4v8AGccuy+5IJWvZkWu0qcxXtNPQresojZHRnzleRKqeq6HbrqtbbRCyaM9l7a6Zg6Fp6g1B7l8/ZBwk4vofS1WKyCmupxjaG+t/aZZNRXCzM5Maez3VpXvK3qKNyCj8fefOZGT2lkpfD3HYNmrOBY7PSmcTHZDi5ocfiSsO9/5Je9n0OMtKY+5Gx3PX4KImMoQFUAQBAcs9Io3Vsq0f0kTXHXWrmnx7IzWvgreq9zPntpvcv1XVE92dtBnssUhObmCvHMZOPmCs26G5Y4m1jWdpVGb6o2Doev19BRE5XddfggG56/BAXxsogLkAQBAEAQBAQz0p28ssgjBzleAfyt7R+OEeKvbPhvW69xm7Ut3ad1dWciIW2fOHU/RDIPs8zfaEtT3OYAPi1yx9pJ76fgfQbJa7OS8SerONUIAgKEoD52vB4M0jm6GR5b3FxI+C+ngnupPuPkbWnNtd50T0VW1z7PaYK5t7TP7QEU8218VmbRglOM+/7GvsyxuuUO77nM2mi1jE5M6VsFtpGyNtntLsGHKOQ+rTg1x4U4HSnLjk5mHJy34fA2sHOioquzhpyZO7be0ETA+WVjWnQlw7X5efgs6NU5PSKZqTuhBayaRHLV6R7G00bvZOrWUH+MtKtx2fc+ei/PApT2pRHlq/L10Fm9I9jce1vY+rmAj/AAFxSWz7ly0f54nI7UofPVeXpqSK7b3gnFYZWP6A5jvbqFVnVOH7loXa7q7P2NM9yjJTk/pQtANta0exE0HvJc75Fq2tnx0q18T5ra8tb0u5ep0XZmxmGyQxuyc1gxDkT2iPMlZV81OyUl3m9i1uumMX0Rs1EThAEAQBAEAQBAEAQHOPS+0//WPD70eP3dPkVqbN/wBvL7mJtjlB+/7HOCFqmIbXZm+pbLOHwjFi7Lo8+2OWXHkf+VDkUxthpL4lrFyJ0z1jx8O87Td9544t5LG6zjiJSxtOuuQ76HosCdekt2L19x9PCzejvSW77zX2rbWwxmhtDT+QPf8AFoIUscO6XKP2IZZ1EecvuUsm29hkNBO1p/GHsHm4AJLDuj/r9xDOolyl9iK7cbdtcx0FkJOIUfLmBTi1lc8+LuWnMXMTCae/Z8PUo5m0E1uVeb9Dmy1TGOj+hyA4rS/2aMb3ntE+Qp5rL2nJeyvebOyYv2pe40/pE2dNntBlYPuZXEg+685uaeVTUjplwU+FkKyG6+a+hW2hjOue+uT+pFrLC57w2Npc5xoGgVJPKiuSaS1ZQhGUnpHmT26PRsS3HbJREKVwNoSO957I8Ae9Ztm0VrpWtfzuNWrZba1tenh/ZuIrtuaDJz4XHjjkxnyBp8FA7MufR/DQsqnCr7vN6lZXXK7I7gd2JvxbRF+sXedf6F890xxbPXXI4Gz2jdv4bubtA9MRJXXkZMV7cdV4o8LFxJP/ABy0fgyW3fBJEwiSUzACocW/eUHA4cnHwB71SnKMnwWn0NCEZQj7T1+v9kYubZR8lqdbLaAHF+NkNQcNPUxkZZADIcvBW7cpRrVVfx9ChThOVzvt59F9NSbKgagQBAEAQBAEAQBAEAQEe25uU2qyuawVkYcbBzIBBb4gnxorOJd2Vmr5Mp52O7qmlzXFHH7tu588zIWDtudhz4U9YnuAJPctyyxQg5vkfM1VSssVa5s6pZLl+xtEdihEtoI7U8mTW14l2v8AIzx5nGld2z1tlpHuX582fRQx1Qt2mOsu9/nyRprz2ba92K87xGL3AWtDejQ4/JoVivIaWlNfn+epXsxVJ65Fvly/PgedlxXOcvtbq8y9o/0UXp35fPd+R5WPg8t/5mR/o7glaXWO1Bx/FgePNlKeRXFnzi9LI/b6nXsyuS1qn9/oQq/dn57I6k7KAnJ4zY7ud+hoVfpvhavZZm341lL9peZiua5prU/BAwuPF2jW9XO4fNerboVLWTPNNE7npFHcNm7lZZLO2FmZGb3aYnnU/IDoAvnr7nbNyZ9Pj0qmCgj222yMlY6OVoexwoWnQ/XNeIycXrHmSThGa3ZLVEbuPZOKwPnnZWTsExggYmNAJc0HiTln087V2VK9Rg+BUpxIY7lNcTlN731NaXl8zy7Oob7DRya3QfNbNVMKlpFHz92RZbLWTNrs9sVaLU0PbSOI6PfXPnhaMz3mg6qG7MrqenNk+PgWXLe5Illn9F0QH3k8jj+FrW/PEqUtpT6RRoR2RX1kyls9F8eE7mZ4dwxhrh44QCEjtKWvtJHJ7Ihp7Mnr4mH0cSWiK1TWWYuwxsJLCahrg5oBaeAIdXLI5L1nKuVasj1POznbC2VU+SR0dZZshAEAQBAEAQBAEAQBAEAQGom2dhNpZaWjBK0kkt0fUFpxN0OROeqmV81B1viis8Wt2q1cJI5/t3tTO6eSCNxijYcJwmjnniS4Z06DhqtPDxoKCm+LZj7QzbO0dcXokazZnY6a2AvBEcdaY3VJJ44W8e+oClvy4U8ObIMXBsyFva6LvJlZvRlZx68srj0LGjywk/FUZbRsfJI1I7JqXNtlLV6N4gC6zTSxyjNri4Ur1IAcO8HzSO0JPhNJo7LZkFxrbTLdh72ltDprHbmiQxjPGAa0dhLXg5OzpQpl1Rr3banpqMK6dm9VatdPziTeGFrAGsaGtGgaAAPAKg229WaSSS0RkXDoQFHNqCDoUBw259m3z2s2cVAY9wkd7rWOwuPflQdSvorchQq3+/kfK04krLuz7nx8jt9ngaxjWMFGtAa0DgAKAL55tt6s+pjFRSSMi4dCA8Iu1otJtAycYt27qA4OafmPLkpO0e5ueOpH2a7Tf66aHuUZIEAQBAEAQBAEBilfw0QFomQFHTHJAVMv/X180A33cgL4pK1QHG9uLOTeUzWipc5lBzLmMp8St7EklQm/E+Vz4t5Uorrp9EdbuawCCCOJujGgd51cfE1PisSybnNyfU+lpqVVaguh7V4JQgNBFdwjvCWZuW9hbXq5pofMYPJTys3qVHuZXjUo3Oa6r6G5EygLBY6dAXb014dyAb76+igNBaL1stjdK4Cssjsb2szcTpmTkBrrzJpmrUa7bkl0RUlZVQ2+rI/bfSFNnu4Y2j8Rc4/DCrcMCHVspT2jZ/rFL88jy2fbC8pf6GJrx+CJ5Hnip8V7liY8P3PTzRFHOyp/sjr7kza2faC9G5yWEPH4atP+Z3yUEqMZ8plmGRmL91evy9Tb3fthE5wZaI5LLIcgJmlrSfwvpQ+NFBPFklrBqS8PQs15kW9Jpxfj6m+fJn3fFVS2N8gLTMa/p40QFRLx+vrVAN93IDJE+oQF6AIAgKBqAqgKAUQFUAQEMtV0by+mvI7LYWynvBcxnjUA/wAqvRt3cXTven3MqdG/nKXRJP6pfngbfaLaaKy0bQyTO9WJvrHkT7o+gCoaceVvHku8tZOZCnhzl3IhF4Xle1prgjmiYdGsa5n+I9o+avwrxa+bTfxMqy3Ou5RaXhwNPLcd4+sY7QTzxOJ+Bqp1dj8tUV3j5nPSXxLLNtHbrK6jnyj8Ewccu5+YHcQuyx6LVqkvev6EcvJpejb9z/sm2zvpChlIZaGiF59qtYz4nNnjl1WfdgShxhxXzNTH2pXPhZ7L+X9E3FCOYKoGoAEBDdpNpiSYrOaAZOkHHmGH9fLmr1GN/tP4FG7Ib9mHxI/d1yyTupGPzOOgrzP0VandGC1ZWhS5vgTK6tkYIqF7RK/m8dkdzdPOpVCzKnLlwRdrxK48WtWSACmirFoqgMc8LXtLXtDmnItcAQR1B1XU2nqjjipLRnnsVhEPZjru+DCScH5CdG/h0HCmi9Sm5cXzPMIKHCPI9YavB7BCAqgCAIAgCAIAgCAIAgCAwWiI9p0eESEBuI50AJpUcaVJpx6L0n0fI8Si+LjzMF23VHDUtFXuzfI7N7zzc79BkOAXqdkp8+Xcea6Y18VzfN9We5RkoQGC22KOVpZKxr2ng4Aj/g9V6jOUXrF6HmcIzWklqjnG1ewBjBlslXNGZi1cOrDq4dNe9amPna+zZ8TDzNmbq36vh6Hg2P2tksxDJCXwe7qWdWdPw+VFLk4sbOK4Mhws6VT3ZcY/T3ehLNrdpW7tsdneDvG4nPbwYeA5E59wHVUsbHe85TXL6mrk5K0UYPn9DTbOXQ6d1BkxvrO/QdVPfaq14kNFTm/A6JZbM2NoawUA+qnmVlyk5PVmpGKitEZlw6EAQEXvnbyx2cluMyvGrYgHU73EhvxVmvEsnx0095Ttzqa3prq/A1UPpSs5PaimaOYwGneMSleBPo0QradfVMltz31BaW4oJGvA1Gjm/macwqllcq3pJF2q6Fi1g9TYLwShAEAQBAEAQBAEAQGG2WpkTC+Rwa1oqSfrM9F2MXJ6I8WWRri5SeiRBL024kcSIAI28HOALz1po3uzV6GLFfu4mJdtScnpXwXe+f8ARrYtpLVWu+ce8MI8qKR019xXjm3667/0JDdO2RqG2hop77eHe39vJV54/wDEv0bSeuli816EwikDgHNIIIqCNCFUa0NZNNao0d8bSticWRjG8ZHOjWnlXieimhS5cWUr82Nb3Y8WaKTaa0H2mt6Bo/Wql7GJRedc+uh7bu2oeCBNRw5gUI600K8SqXQmpz5a6T4o1e3GzDSDa7MMiMUjW6EHPeN/Xz51t4mS/wDjn5ehHnYaf+avz9fUi9x2N08rY49XHXgANXHoFcumoRcmVMeLskoo6TeFrbYomQwNq8jsjU9XuA1JP1ksiMXbJylyNqyxURUI8yPWkWx/ac2c+Dx5NH7KwuyXDgVZds+LTNW6+LRE7KSRpHsuJPm137KXsoSXJFd32QfNks2T2tFodupQGy0q0jR4GtBwcOXj3Vb8bs1vR5F3Ezla9yXCX1It6RdrXPe6zQOwxtq2RwObzxbX3RoeefDWziYyS35cyltDNbk6ocupqLg2AtNpAe6kEZ0c8EuI5hmWXeQpbcyEOC4sjx9n2WLWXBEug9FtmA7Us5PMGMDywH5qo8+zuRfWzKu9/L0LGejgwyCWx2p8b26Y2h1ehLaZcwQUebvrScdQtn9m96uTTJvYHSGMb4NEmjsBJaTzaSAaHkdOuqpy019nkaEN7T2uZ6F5PQQBAEAQBAEAQBAam9LjbaHtMznFjfVjHZbXi5xGZPlRSwtcF7PPvKt+LG6S33wXT1PVZbqhjFI4mN7mivnqV5lZKXNksKK4ftikX2iwRPFHxsd3tC4pSXJnZVQnwkkyO3tsg2hdZ8j7hNQe4nMHv+CnhkPlIz79nLnX8DUXfe0kEckVCCchXVjq9rLz8VJKCk0ypVkTpjKH4mZbkuF03aJws97i7nh/f5rzZao8D1j4kreL4ImFiuqKIdhgr7xzd5lVpTk+Zr149df7Uet7ARRwBHIiq8krSfBlsMDWjC0UHLhnrTout6nIxUVojV3Js7FZpJXx/wAQ5D3G64R0xVPkOCmtyJWJJ9CCjFhTKTj1+XgbRsDQ4vAGIgAu40Ggry6KHV6aFjdWuvUyLh08t4XdFM3DKxrx11HcdR4L1CcoPWLI7KoWLSS1OZ7WbKyWQiezuc6NpBr7cZrlUjUV4+fXUoyY2rclz+pgZmDOh9pW+C+KPb6O9lQ+lqtAqK/dNOhIPrkcc9PPko8vI0/xx8yfZuGmu2n5ep0lZpuBAEAQBAEAQBAEBRzqICqAoXAeKAFyAVQFUAQBAai9bhZNIx+lD26e00aeOgry7gpIWOK0Kl+JG2al8fE2rGAAACgAoAOACjLSSS0RUuoh0qgKFwQDFnRAKoCqAIC2RgcCHAEEUIOYIOoITkcaTWjKQxNY1rWgBrQAANABkAF1tt6sRiorRci9cOlC5AVQFMQrTigGLOiAVQFUAQBAYpWcdUDPMS4aRuPiz9XL0ku8jc2v9X8vUwvkk4QO8XRj5Fet2P8AL6nh22dIP4r1LHTT8LP5yNr8AuqEP5fI8O67pX80Y3TWnhA3++F3cr/l8jz2uR/6/mWb+2DSFnmD/qC9KNP8vz4EcrcvpBfnmYn2u3cIfLdfq9et2jvI3bm/w+nqYX2q8OELvOD/AHLulHf9SN25/wDB/wDz6mB9ovLhCf78AXdMfv8AqRuzaP8AD5xMLpbz/qT/APpH+hXf/wA/f9Ty5bR/h80Yj/5P+pr/AGjf967/AIO/5BPaP8PmvUxujvP+pOmf3jOZ07fcidHf8g//ACH8fmvUxyQXoR/ROH9pH/uTWjv+RzTPf+r+K9TG6z3pXKN1K19eLPpqu71Hec3c/wDi/iiw2W9KUwSd+OGv1wXd6jvXzG5n9z+KMclmvavZbI3oHRfuvSlj+B5lXtB8tfii3cXz/wC3+9F+67vY3gc7PaPj8UVAvof1nnD+65rjeHzPSjtFd/yMrZ77HsOPeIf3XNMb81JE9orp9DMy8r6H8Bp72s/R687mN3kitz/4/Q9Ed8Xr7dha7nQ4f9RXh1UdJEsb8xc6z1x35bfau5/eJGeOVF4dVXSZMsi/rV8z3QXvKfXsVoZz/o3DUcnrw6o9JIljfN84P5G0s8uIeo9vRzXBRuOhMp69Gejc9y8nsyRMoEBegCAIAgCAIAgCAIAgCAIAgCAIAgCAIAgCAIAgCAIAgCAIAgCAIAgCAIAgCAIAgCAIAgCAIAgCAIAgCAIAgCAIAgCAIAgCAIAgCAIAgCAIAgCAIAgCAIAgCAIAgCAIAgCAIAgCAIAgCAIAgP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Seven Key Traits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u="sng" dirty="0" smtClean="0"/>
              <a:t>Totalitarianism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Make a Chart on a separate sheet of paper or in your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Fictional Totalitarian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groups:</a:t>
            </a:r>
          </a:p>
          <a:p>
            <a:r>
              <a:rPr lang="en-US" dirty="0" smtClean="0"/>
              <a:t>Invent: Name of your state, identify the location, make up a name for the dictator, and list the effects of totalitarianism on individual lives.</a:t>
            </a:r>
          </a:p>
          <a:p>
            <a:r>
              <a:rPr lang="en-US" dirty="0" smtClean="0"/>
              <a:t>Task: How would your regime/leader change a democratic and free country into one led by a dictator.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Stalin did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Police State</a:t>
            </a:r>
          </a:p>
          <a:p>
            <a:r>
              <a:rPr lang="en-US" dirty="0" smtClean="0"/>
              <a:t>Russian Propaganda and Censorship</a:t>
            </a:r>
          </a:p>
          <a:p>
            <a:r>
              <a:rPr lang="en-US" dirty="0" smtClean="0"/>
              <a:t>Education and Indoctrination</a:t>
            </a:r>
          </a:p>
          <a:p>
            <a:r>
              <a:rPr lang="en-US" dirty="0" smtClean="0"/>
              <a:t>Religious Persecution</a:t>
            </a:r>
          </a:p>
          <a:p>
            <a:pPr lvl="1"/>
            <a:r>
              <a:rPr lang="en-US" dirty="0" smtClean="0"/>
              <a:t>League of the Militant Godless</a:t>
            </a:r>
          </a:p>
          <a:p>
            <a:pPr lvl="1"/>
            <a:r>
              <a:rPr lang="en-US" dirty="0" smtClean="0"/>
              <a:t>Communism ideals to replace religion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204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Good Afternoon</vt:lpstr>
      <vt:lpstr>Government of Total Control</vt:lpstr>
      <vt:lpstr>Police Terror</vt:lpstr>
      <vt:lpstr>Indoctrination</vt:lpstr>
      <vt:lpstr>Propaganda &amp; Censorship</vt:lpstr>
      <vt:lpstr>Persecution</vt:lpstr>
      <vt:lpstr>Seven Key Traits</vt:lpstr>
      <vt:lpstr>Fictional Totalitarian State</vt:lpstr>
      <vt:lpstr>How Stalin did it</vt:lpstr>
      <vt:lpstr>PowerPoint Presentation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Afternoon</dc:title>
  <dc:creator>Beth Burton</dc:creator>
  <cp:lastModifiedBy>Beth Burton</cp:lastModifiedBy>
  <cp:revision>9</cp:revision>
  <dcterms:created xsi:type="dcterms:W3CDTF">2014-02-11T17:11:10Z</dcterms:created>
  <dcterms:modified xsi:type="dcterms:W3CDTF">2014-02-12T19:02:08Z</dcterms:modified>
</cp:coreProperties>
</file>