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90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7F30-4958-418F-95BF-5829AD92ED78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BD9A-C385-4385-A9C5-52F2FF423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8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7F30-4958-418F-95BF-5829AD92ED78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BD9A-C385-4385-A9C5-52F2FF423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3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7F30-4958-418F-95BF-5829AD92ED78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BD9A-C385-4385-A9C5-52F2FF423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24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7F30-4958-418F-95BF-5829AD92ED78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BD9A-C385-4385-A9C5-52F2FF423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3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7F30-4958-418F-95BF-5829AD92ED78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BD9A-C385-4385-A9C5-52F2FF423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7F30-4958-418F-95BF-5829AD92ED78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BD9A-C385-4385-A9C5-52F2FF423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2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7F30-4958-418F-95BF-5829AD92ED78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BD9A-C385-4385-A9C5-52F2FF423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4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7F30-4958-418F-95BF-5829AD92ED78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BD9A-C385-4385-A9C5-52F2FF423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7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7F30-4958-418F-95BF-5829AD92ED78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BD9A-C385-4385-A9C5-52F2FF423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2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7F30-4958-418F-95BF-5829AD92ED78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BD9A-C385-4385-A9C5-52F2FF423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5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7F30-4958-418F-95BF-5829AD92ED78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FBD9A-C385-4385-A9C5-52F2FF423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6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A7F30-4958-418F-95BF-5829AD92ED78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FBD9A-C385-4385-A9C5-52F2FF423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/>
          <a:lstStyle/>
          <a:p>
            <a:r>
              <a:rPr lang="en-US" dirty="0" smtClean="0"/>
              <a:t>Good Afternoon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371600"/>
            <a:ext cx="8686800" cy="609600"/>
          </a:xfrm>
        </p:spPr>
        <p:txBody>
          <a:bodyPr/>
          <a:lstStyle/>
          <a:p>
            <a:r>
              <a:rPr lang="en-US" dirty="0" smtClean="0"/>
              <a:t>Please find your new comrades and have a seat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157967"/>
              </p:ext>
            </p:extLst>
          </p:nvPr>
        </p:nvGraphicFramePr>
        <p:xfrm>
          <a:off x="1676400" y="2209800"/>
          <a:ext cx="62865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  <a:gridCol w="2095500"/>
              </a:tblGrid>
              <a:tr h="1981200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Caleb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Alison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Ashley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Danny 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Nadia</a:t>
                      </a:r>
                    </a:p>
                    <a:p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Dyonna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Anthony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Joe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Ryan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Emma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Paola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Jack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981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Jaret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Kenny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Alexa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Whitney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Brooke</a:t>
                      </a:r>
                    </a:p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Haylee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Reid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Michael</a:t>
                      </a:r>
                    </a:p>
                    <a:p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Chad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 smtClean="0">
                          <a:solidFill>
                            <a:schemeClr val="tx1"/>
                          </a:solidFill>
                        </a:rPr>
                        <a:t>Madi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 W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Olivia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Jacob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2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606" y="301917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Totalitarian leaders appear </a:t>
            </a:r>
            <a:r>
              <a:rPr lang="en-US" dirty="0"/>
              <a:t>to provide a sense of security and to give a direction for the future.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3581400"/>
            <a:ext cx="472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/>
              <a:t>Western democracies- </a:t>
            </a:r>
            <a:endParaRPr lang="en-US" sz="3600" dirty="0" smtClean="0"/>
          </a:p>
          <a:p>
            <a:pPr lvl="0"/>
            <a:r>
              <a:rPr lang="en-US" sz="3600" dirty="0" smtClean="0"/>
              <a:t>reason</a:t>
            </a:r>
            <a:r>
              <a:rPr lang="en-US" sz="3600" dirty="0"/>
              <a:t>, freedom, human dignity, and the worth of the individual. </a:t>
            </a:r>
          </a:p>
          <a:p>
            <a:endParaRPr lang="en-US" dirty="0"/>
          </a:p>
        </p:txBody>
      </p:sp>
      <p:sp>
        <p:nvSpPr>
          <p:cNvPr id="5" name="AutoShape 2" descr="http://upload.wikimedia.org/wikipedia/commons/e/e9/SlashCircle.svg"/>
          <p:cNvSpPr>
            <a:spLocks noChangeAspect="1" noChangeArrowheads="1"/>
          </p:cNvSpPr>
          <p:nvPr/>
        </p:nvSpPr>
        <p:spPr bwMode="auto">
          <a:xfrm>
            <a:off x="155575" y="-2065338"/>
            <a:ext cx="43053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6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80968" y="-5512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Autofit/>
          </a:bodyPr>
          <a:lstStyle/>
          <a:p>
            <a:r>
              <a:rPr lang="en-US" sz="4800" dirty="0" smtClean="0"/>
              <a:t>What would it be like not to have the freedom to choose what you buy, where you work, what you eat, and what you say? </a:t>
            </a:r>
          </a:p>
          <a:p>
            <a:r>
              <a:rPr lang="en-US" sz="4800" dirty="0" smtClean="0"/>
              <a:t>What would you miss most and why?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731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Stalin Seizes Control of the Economy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Lenin’s NEP- mix of free enterprise and state control</a:t>
            </a:r>
          </a:p>
          <a:p>
            <a:r>
              <a:rPr lang="en-US" dirty="0" smtClean="0"/>
              <a:t>Stalin’s plan- </a:t>
            </a:r>
            <a:r>
              <a:rPr lang="en-US" dirty="0"/>
              <a:t>total state </a:t>
            </a:r>
            <a:r>
              <a:rPr lang="en-US" dirty="0" smtClean="0"/>
              <a:t>control</a:t>
            </a:r>
          </a:p>
          <a:p>
            <a:r>
              <a:rPr lang="en-US" dirty="0" smtClean="0"/>
              <a:t>Command Economy- State makes all the economic decisions</a:t>
            </a:r>
          </a:p>
          <a:p>
            <a:r>
              <a:rPr lang="en-US" dirty="0" smtClean="0"/>
              <a:t>Political leaders identify needs and determine how to fulfill them.</a:t>
            </a:r>
          </a:p>
          <a:p>
            <a:r>
              <a:rPr lang="en-US" dirty="0" smtClean="0"/>
              <a:t>Revolutions in industry and agriculture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An Industrial </a:t>
            </a:r>
            <a:r>
              <a:rPr lang="en-US" b="1" dirty="0" smtClean="0"/>
              <a:t>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Five year plan- develop the country economically</a:t>
            </a:r>
          </a:p>
          <a:p>
            <a:endParaRPr lang="en-US" dirty="0"/>
          </a:p>
          <a:p>
            <a:pPr lvl="0"/>
            <a:r>
              <a:rPr lang="en-US" dirty="0"/>
              <a:t>“We are fifty or a hundred years behind the advanced countries. We must make good this distance in ten years. Either we do it or we shall be crushed</a:t>
            </a:r>
            <a:r>
              <a:rPr lang="en-US" dirty="0" smtClean="0"/>
              <a:t>.”</a:t>
            </a:r>
          </a:p>
          <a:p>
            <a:pPr marL="0" lvl="0" indent="0">
              <a:buNone/>
            </a:pPr>
            <a:r>
              <a:rPr lang="en-US" dirty="0"/>
              <a:t>	</a:t>
            </a:r>
            <a:r>
              <a:rPr lang="en-US" dirty="0" smtClean="0"/>
              <a:t>-Stalin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 descr="http://photos1.blogger.com/blogger/6376/2091/1600/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5" r="8967"/>
          <a:stretch/>
        </p:blipFill>
        <p:spPr bwMode="auto">
          <a:xfrm>
            <a:off x="5645888" y="1524000"/>
            <a:ext cx="2908177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3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5410200" cy="6172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Impossibly high quotas </a:t>
            </a:r>
          </a:p>
          <a:p>
            <a:r>
              <a:rPr lang="en-US" sz="3600" dirty="0" smtClean="0"/>
              <a:t>Coal</a:t>
            </a:r>
          </a:p>
          <a:p>
            <a:r>
              <a:rPr lang="en-US" sz="3600" dirty="0" smtClean="0"/>
              <a:t>Steel</a:t>
            </a:r>
          </a:p>
          <a:p>
            <a:r>
              <a:rPr lang="en-US" sz="3600" dirty="0" smtClean="0"/>
              <a:t>Electricity</a:t>
            </a:r>
          </a:p>
          <a:p>
            <a:r>
              <a:rPr lang="en-US" sz="3600" dirty="0" smtClean="0"/>
              <a:t>Limits the production of consumer goods</a:t>
            </a:r>
          </a:p>
          <a:p>
            <a:pPr lvl="0"/>
            <a:r>
              <a:rPr lang="en-US" sz="3600" dirty="0" smtClean="0"/>
              <a:t>Severe shortages of housing, </a:t>
            </a:r>
            <a:r>
              <a:rPr lang="en-US" sz="3600" dirty="0"/>
              <a:t>food, clothing, and other necessary goods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pic>
        <p:nvPicPr>
          <p:cNvPr id="7170" name="Picture 2" descr="http://daliennation.files.wordpress.com/2013/11/fy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69419"/>
            <a:ext cx="3292813" cy="275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posters.nce.buttobi.net/big/04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2"/>
          <a:stretch/>
        </p:blipFill>
        <p:spPr bwMode="auto">
          <a:xfrm>
            <a:off x="6145823" y="3581400"/>
            <a:ext cx="1973966" cy="29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97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lnSpcReduction="10000"/>
          </a:bodyPr>
          <a:lstStyle/>
          <a:p>
            <a:r>
              <a:rPr lang="en-US" sz="5400" dirty="0" smtClean="0"/>
              <a:t>Why did Stalin limit the production of consumer goods? </a:t>
            </a:r>
          </a:p>
          <a:p>
            <a:r>
              <a:rPr lang="en-US" sz="5400" dirty="0" smtClean="0"/>
              <a:t>How would you react if you could no longer go to the mall and buy any types of clothes you prefer?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6871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686800" cy="6096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Total government control!</a:t>
            </a:r>
          </a:p>
          <a:p>
            <a:r>
              <a:rPr lang="en-US" sz="3600" dirty="0" smtClean="0"/>
              <a:t>Every aspect of the workers life</a:t>
            </a:r>
          </a:p>
          <a:p>
            <a:r>
              <a:rPr lang="en-US" sz="3600" dirty="0" smtClean="0"/>
              <a:t>Officials chose workers, assigned jobs, determined hours. </a:t>
            </a:r>
          </a:p>
          <a:p>
            <a:r>
              <a:rPr lang="en-US" sz="3600" dirty="0" smtClean="0"/>
              <a:t>Workers need permission to move.</a:t>
            </a:r>
          </a:p>
          <a:p>
            <a:r>
              <a:rPr lang="en-US" sz="3600" dirty="0" smtClean="0"/>
              <a:t>Secret Police would imprison or execute those who did not contribute to the economy.</a:t>
            </a:r>
          </a:p>
          <a:p>
            <a:r>
              <a:rPr lang="en-US" sz="3600" dirty="0" smtClean="0"/>
              <a:t>Takes a great toll on people’s personal lives.</a:t>
            </a:r>
          </a:p>
          <a:p>
            <a:r>
              <a:rPr lang="en-US" sz="3600" dirty="0" smtClean="0"/>
              <a:t>Many divorces and family break ups.</a:t>
            </a:r>
          </a:p>
        </p:txBody>
      </p:sp>
    </p:spTree>
    <p:extLst>
      <p:ext uri="{BB962C8B-B14F-4D97-AF65-F5344CB8AC3E}">
        <p14:creationId xmlns:p14="http://schemas.microsoft.com/office/powerpoint/2010/main" val="167490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382000" cy="6019800"/>
          </a:xfrm>
        </p:spPr>
        <p:txBody>
          <a:bodyPr/>
          <a:lstStyle/>
          <a:p>
            <a:r>
              <a:rPr lang="en-US" dirty="0" smtClean="0"/>
              <a:t>Grim methods = fantastic economic results! </a:t>
            </a:r>
          </a:p>
          <a:p>
            <a:r>
              <a:rPr lang="en-US" dirty="0" smtClean="0"/>
              <a:t>Most targets fell short but they made impressive gains </a:t>
            </a:r>
          </a:p>
          <a:p>
            <a:r>
              <a:rPr lang="en-US" dirty="0" smtClean="0"/>
              <a:t>From 1928 to 1937 production increased more than 25%. </a:t>
            </a:r>
          </a:p>
          <a:p>
            <a:endParaRPr lang="en-US" dirty="0"/>
          </a:p>
        </p:txBody>
      </p:sp>
      <p:pic>
        <p:nvPicPr>
          <p:cNvPr id="8194" name="Picture 2" descr="http://stalins5yearplan.files.wordpress.com/2010/03/stalin_par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19014"/>
            <a:ext cx="5314950" cy="377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3876172"/>
            <a:ext cx="23718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Thanks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Stalin!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572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An Agricultural Revolution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4876800" cy="5791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Also successful but far more brutal </a:t>
            </a:r>
          </a:p>
          <a:p>
            <a:r>
              <a:rPr lang="en-US" sz="2800" dirty="0" smtClean="0"/>
              <a:t>1928 government began seizing 25 million privately owned farms. </a:t>
            </a:r>
          </a:p>
          <a:p>
            <a:r>
              <a:rPr lang="en-US" sz="2800" dirty="0" smtClean="0"/>
              <a:t>Collective farms </a:t>
            </a:r>
          </a:p>
          <a:p>
            <a:r>
              <a:rPr lang="en-US" sz="2800" dirty="0" smtClean="0"/>
              <a:t>Hundreds of families work, producing food for the state. </a:t>
            </a:r>
          </a:p>
          <a:p>
            <a:r>
              <a:rPr lang="en-US" sz="2800" dirty="0"/>
              <a:t>M</a:t>
            </a:r>
            <a:r>
              <a:rPr lang="en-US" sz="2800" dirty="0" smtClean="0"/>
              <a:t>odern machinery =  </a:t>
            </a:r>
          </a:p>
          <a:p>
            <a:r>
              <a:rPr lang="en-US" sz="2800" dirty="0" smtClean="0"/>
              <a:t>increase production</a:t>
            </a:r>
            <a:r>
              <a:rPr lang="en-US" sz="2800" dirty="0" smtClean="0"/>
              <a:t>,</a:t>
            </a:r>
          </a:p>
          <a:p>
            <a:r>
              <a:rPr lang="en-US" sz="2800" dirty="0" smtClean="0"/>
              <a:t>reduce </a:t>
            </a:r>
            <a:r>
              <a:rPr lang="en-US" sz="2800" dirty="0" smtClean="0"/>
              <a:t>the number of workers. </a:t>
            </a:r>
            <a:endParaRPr lang="en-US" sz="2800" dirty="0"/>
          </a:p>
        </p:txBody>
      </p:sp>
      <p:pic>
        <p:nvPicPr>
          <p:cNvPr id="9218" name="Picture 2" descr="kolkhoz_v_rab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4" y="1295400"/>
            <a:ext cx="391187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johndclare.net/images/Collective_celebr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4" y="3914385"/>
            <a:ext cx="3774415" cy="294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69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4495800" cy="6248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Peasants resisted </a:t>
            </a:r>
          </a:p>
          <a:p>
            <a:r>
              <a:rPr lang="en-US" dirty="0" smtClean="0"/>
              <a:t>Livestock killed, crops destroyed in protest</a:t>
            </a:r>
          </a:p>
          <a:p>
            <a:r>
              <a:rPr lang="en-US" dirty="0" smtClean="0"/>
              <a:t>Terror and violence used to force peasants to work.</a:t>
            </a:r>
          </a:p>
          <a:p>
            <a:r>
              <a:rPr lang="en-US" dirty="0" smtClean="0"/>
              <a:t>Between 5-10 million peasants died as a result of the agricultural revolution</a:t>
            </a:r>
          </a:p>
          <a:p>
            <a:r>
              <a:rPr lang="en-US" dirty="0" smtClean="0"/>
              <a:t>Millions more exiled to Siberia. </a:t>
            </a:r>
            <a:endParaRPr lang="en-US" dirty="0"/>
          </a:p>
        </p:txBody>
      </p:sp>
      <p:pic>
        <p:nvPicPr>
          <p:cNvPr id="10242" name="Picture 2" descr="http://31.media.tumblr.com/61b313b40a0cb62ef9b774d70759d464/tumblr_mtdrp51luX1s2jikwo1_1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255" y="1670255"/>
            <a:ext cx="402343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4406081"/>
            <a:ext cx="3805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“There are no bad collective farms or bad managers”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9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/>
              <a:t>Examine the posters of these soviet workers.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What </a:t>
            </a:r>
            <a:r>
              <a:rPr lang="en-US" sz="2700" dirty="0"/>
              <a:t>is most striking about them?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What </a:t>
            </a:r>
            <a:r>
              <a:rPr lang="en-US" sz="2700" dirty="0"/>
              <a:t>are the slogans written on the posters?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://www.soviethistory.org/images/Large/1929/pi169.jpg?rand=3539318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4" y="1447800"/>
            <a:ext cx="3188189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1281" y="6164409"/>
            <a:ext cx="3610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"Let's put in an exemplary gathering up to the Bolshevik harvest"</a:t>
            </a:r>
            <a:endParaRPr lang="en-US" dirty="0"/>
          </a:p>
        </p:txBody>
      </p:sp>
      <p:pic>
        <p:nvPicPr>
          <p:cNvPr id="1032" name="Picture 8" descr="http://4.bp.blogspot.com/-t882_ZKU-OQ/TujxoBONhKI/AAAAAAAAHVk/-d0_2yXNor4/s1600/agitator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34869"/>
            <a:ext cx="3560315" cy="476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83897" y="615530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</a:t>
            </a:r>
            <a:r>
              <a:rPr lang="en-US" dirty="0"/>
              <a:t>Soviet Union is the socialist government of workers and peasants</a:t>
            </a:r>
            <a:r>
              <a:rPr lang="en-US" dirty="0" smtClean="0"/>
              <a:t>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8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4114800" cy="5257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Kulaks resistance</a:t>
            </a:r>
          </a:p>
          <a:p>
            <a:r>
              <a:rPr lang="en-US" sz="3600" dirty="0" smtClean="0"/>
              <a:t>Wealthy peasants, had land</a:t>
            </a:r>
          </a:p>
          <a:p>
            <a:r>
              <a:rPr lang="en-US" sz="3600" dirty="0" smtClean="0"/>
              <a:t>Government decides to eliminate them. </a:t>
            </a:r>
          </a:p>
          <a:p>
            <a:r>
              <a:rPr lang="en-US" sz="3600" dirty="0" smtClean="0"/>
              <a:t>Thousands killed or sent to work camps. </a:t>
            </a:r>
            <a:endParaRPr lang="en-US" sz="3600" dirty="0"/>
          </a:p>
        </p:txBody>
      </p:sp>
      <p:pic>
        <p:nvPicPr>
          <p:cNvPr id="11266" name="Picture 2" descr="http://digital.library.lse.ac.uk/objects/lse:xef997lep/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43645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63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 smtClean="0"/>
              <a:t>By 1938 90% of Peasants lived on CF’s </a:t>
            </a:r>
          </a:p>
          <a:p>
            <a:r>
              <a:rPr lang="en-US" dirty="0" smtClean="0"/>
              <a:t>Twice as much wheat production it had in 1928 before collective farming. </a:t>
            </a:r>
            <a:endParaRPr lang="en-US" dirty="0"/>
          </a:p>
        </p:txBody>
      </p:sp>
      <p:pic>
        <p:nvPicPr>
          <p:cNvPr id="13314" name="Picture 2" descr="http://ecx.images-amazon.com/images/I/61EITTpzvmL._SX3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6" y="2819400"/>
            <a:ext cx="4381499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colourbox.com/preview/2072307-582321-soviet-statue-collective-farmers-with-huge-sheaf-of-whea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17" r="10800"/>
          <a:stretch/>
        </p:blipFill>
        <p:spPr bwMode="auto">
          <a:xfrm>
            <a:off x="5309418" y="2808446"/>
            <a:ext cx="3038169" cy="351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0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5259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Why wouldn’t people want to live on a collective farm? </a:t>
            </a:r>
            <a:endParaRPr lang="en-US" sz="5400" dirty="0"/>
          </a:p>
        </p:txBody>
      </p:sp>
      <p:pic>
        <p:nvPicPr>
          <p:cNvPr id="12290" name="Picture 2" descr="http://media.portland.indymedia.org/images/2005/04/316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295092" cy="464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6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Stalin             Lenin             Trotsky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0.tqn.com/d/history1900s/1/0/2/I/1/stalinleni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4" y="1752600"/>
            <a:ext cx="8480107" cy="44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2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Who would you rather have as a leader?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Brains or Muscles?</a:t>
            </a:r>
          </a:p>
          <a:p>
            <a:endParaRPr lang="en-US" sz="4800" dirty="0"/>
          </a:p>
          <a:p>
            <a:r>
              <a:rPr lang="en-US" sz="4800" dirty="0" smtClean="0"/>
              <a:t>What characteristics make up an effective leader? </a:t>
            </a:r>
          </a:p>
        </p:txBody>
      </p:sp>
    </p:spTree>
    <p:extLst>
      <p:ext uri="{BB962C8B-B14F-4D97-AF65-F5344CB8AC3E}">
        <p14:creationId xmlns:p14="http://schemas.microsoft.com/office/powerpoint/2010/main" val="16007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Stalin becomes Dictator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49697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Stalin = Man on steel</a:t>
            </a:r>
          </a:p>
          <a:p>
            <a:r>
              <a:rPr lang="en-US" dirty="0" smtClean="0"/>
              <a:t>Cold, hard, impersonal</a:t>
            </a:r>
          </a:p>
          <a:p>
            <a:endParaRPr lang="en-US" dirty="0"/>
          </a:p>
          <a:p>
            <a:pPr lvl="0"/>
            <a:r>
              <a:rPr lang="en-US" dirty="0"/>
              <a:t>“Comrade Stalin has concentrated enormous power in his hands, and I’m not sure that he always knows how to use that power with sufficient caution</a:t>
            </a:r>
            <a:r>
              <a:rPr lang="en-US" dirty="0" smtClean="0"/>
              <a:t>.” -Lenin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3074" name="Picture 2" descr="http://fc03.deviantart.net/fs70/f/2013/187/2/6/stalin_man_by_kaj_man-d6c8t4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12164"/>
            <a:ext cx="371070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45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occurs when people have more power than they can handle? </a:t>
            </a:r>
          </a:p>
          <a:p>
            <a:r>
              <a:rPr lang="en-US" sz="4400" dirty="0" smtClean="0"/>
              <a:t>What examples can you come up with that show that “great power comes with great responsibility”?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1413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amazingworldrecords.files.wordpress.com/2010/04/raghavsrivastavachessblindfoldedworldrec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9357"/>
            <a:ext cx="8305800" cy="622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2.quickmeme.com/img/4c/4c02c1be0896282e23efe0354580b0f94a0adb8f47d6c6e910d63332efc80cc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3528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kimhistory12.weebly.com/uploads/8/8/1/1/8811309/418724_o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06855"/>
            <a:ext cx="306705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39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600" dirty="0" smtClean="0"/>
              <a:t>Why do you think Stalin forced Trotsky into Exile?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8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Stalin Builds a Totalitarian </a:t>
            </a:r>
            <a:r>
              <a:rPr lang="en-US" b="1" dirty="0" smtClean="0"/>
              <a:t>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Lenin and Trotsky = worldwide revolution</a:t>
            </a:r>
          </a:p>
          <a:p>
            <a:r>
              <a:rPr lang="en-US" dirty="0" smtClean="0"/>
              <a:t>Stalin = Russian development</a:t>
            </a:r>
          </a:p>
          <a:p>
            <a:r>
              <a:rPr lang="en-US" dirty="0"/>
              <a:t>“socialism i</a:t>
            </a:r>
            <a:r>
              <a:rPr lang="en-US" dirty="0" smtClean="0"/>
              <a:t>n </a:t>
            </a:r>
            <a:r>
              <a:rPr lang="en-US" dirty="0"/>
              <a:t>one country” </a:t>
            </a:r>
            <a:endParaRPr lang="en-US" dirty="0" smtClean="0"/>
          </a:p>
          <a:p>
            <a:r>
              <a:rPr lang="en-US" dirty="0" smtClean="0"/>
              <a:t>Transforms SU into Totalitarian state</a:t>
            </a:r>
          </a:p>
          <a:p>
            <a:pPr lvl="0"/>
            <a:r>
              <a:rPr lang="en-US" dirty="0" smtClean="0"/>
              <a:t>Totalitarianism - </a:t>
            </a:r>
            <a:r>
              <a:rPr lang="en-US" dirty="0"/>
              <a:t>a government that takes total, centralized state control over every aspect of public and private life.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60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672</Words>
  <Application>Microsoft Office PowerPoint</Application>
  <PresentationFormat>On-screen Show (4:3)</PresentationFormat>
  <Paragraphs>107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Good Afternoon</vt:lpstr>
      <vt:lpstr>Examine the posters of these soviet workers.  What is most striking about them?  What are the slogans written on the posters? </vt:lpstr>
      <vt:lpstr>Stalin             Lenin             Trotsky</vt:lpstr>
      <vt:lpstr>Who would you rather have as a leader?</vt:lpstr>
      <vt:lpstr>Stalin becomes Dictator</vt:lpstr>
      <vt:lpstr>PowerPoint Presentation</vt:lpstr>
      <vt:lpstr>PowerPoint Presentation</vt:lpstr>
      <vt:lpstr>PowerPoint Presentation</vt:lpstr>
      <vt:lpstr>Stalin Builds a Totalitarian State</vt:lpstr>
      <vt:lpstr>PowerPoint Presentation</vt:lpstr>
      <vt:lpstr> </vt:lpstr>
      <vt:lpstr>Stalin Seizes Control of the Economy </vt:lpstr>
      <vt:lpstr>An Industrial Revolution</vt:lpstr>
      <vt:lpstr>PowerPoint Presentation</vt:lpstr>
      <vt:lpstr>PowerPoint Presentation</vt:lpstr>
      <vt:lpstr>PowerPoint Presentation</vt:lpstr>
      <vt:lpstr>PowerPoint Presentation</vt:lpstr>
      <vt:lpstr>An Agricultural Revolution </vt:lpstr>
      <vt:lpstr>PowerPoint Presentation</vt:lpstr>
      <vt:lpstr>PowerPoint Presentation</vt:lpstr>
      <vt:lpstr>PowerPoint Presentation</vt:lpstr>
      <vt:lpstr>PowerPoint Presentation</vt:lpstr>
    </vt:vector>
  </TitlesOfParts>
  <Company>Chico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Afternoon</dc:title>
  <dc:creator>Beth Burton</dc:creator>
  <cp:lastModifiedBy>Beth Burton</cp:lastModifiedBy>
  <cp:revision>18</cp:revision>
  <dcterms:created xsi:type="dcterms:W3CDTF">2014-02-08T16:12:18Z</dcterms:created>
  <dcterms:modified xsi:type="dcterms:W3CDTF">2014-02-10T18:42:24Z</dcterms:modified>
</cp:coreProperties>
</file>