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99CC"/>
    <a:srgbClr val="666633"/>
    <a:srgbClr val="3366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50CD3-1BE6-4AC2-9F8F-5FC21DE11393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0FDEC-C983-4CD0-9B74-B4F1E55B87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7461"/>
            <a:ext cx="5661660" cy="421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3B823C-4D6B-487C-9100-585640C9D4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9600" y="457200"/>
            <a:ext cx="4495800" cy="4114800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4800600"/>
            <a:ext cx="4343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3089" name="Picture 17" descr="j03847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194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74A316-9C44-4700-84B8-CFA1414B8F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5650" y="381000"/>
            <a:ext cx="173355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381000"/>
            <a:ext cx="504825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1B9BAA-733E-4D34-A69E-2E732E1D92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D33C1-8DCD-4EB4-9432-B68C14760A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A7A4C1-CC4F-4261-9C8B-C1E0E5682D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600200"/>
            <a:ext cx="3390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0"/>
            <a:ext cx="3390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F1A0AE-8A1B-44B5-A092-FDE48C8901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2FEB5B-E203-4CB9-BF2E-506391D55E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2677B5-FB3C-4FE8-9F6B-87C84841C8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E533FC-22BB-47EA-9C76-B993431BC30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FFD797-04B9-4F88-BDC8-3B041854F5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6DC949-EDCE-4E76-8BB5-358D099190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j038479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92405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3810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600200"/>
            <a:ext cx="693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36699"/>
                </a:solidFill>
              </a:defRPr>
            </a:lvl1pPr>
          </a:lstStyle>
          <a:p>
            <a:fld id="{062B46DC-8F73-46F7-8079-9B18D369F4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36699"/>
                </a:solidFill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36699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3366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Possible Themes for “The Sniper”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A short story by Liam O’Flaherty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A6569-1578-4909-BF25-886960FF6D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Big Ideas </a:t>
            </a:r>
            <a:endParaRPr lang="en-US" sz="5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War</a:t>
            </a:r>
          </a:p>
          <a:p>
            <a:r>
              <a:rPr lang="en-US" b="1" dirty="0" smtClean="0"/>
              <a:t>Family</a:t>
            </a:r>
          </a:p>
          <a:p>
            <a:r>
              <a:rPr lang="en-US" b="1" dirty="0" smtClean="0"/>
              <a:t>Loyalty (to family or government)</a:t>
            </a:r>
          </a:p>
          <a:p>
            <a:r>
              <a:rPr lang="en-US" b="1" dirty="0" smtClean="0"/>
              <a:t>Military</a:t>
            </a:r>
          </a:p>
          <a:p>
            <a:r>
              <a:rPr lang="en-US" b="1" dirty="0" smtClean="0"/>
              <a:t>Life or death</a:t>
            </a:r>
          </a:p>
          <a:p>
            <a:r>
              <a:rPr lang="en-US" b="1" dirty="0" smtClean="0"/>
              <a:t>Kill or be killed</a:t>
            </a:r>
          </a:p>
          <a:p>
            <a:r>
              <a:rPr lang="en-US" b="1" dirty="0" smtClean="0"/>
              <a:t>Remorse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derive theme…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219200"/>
            <a:ext cx="6934200" cy="54864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*Who is the character                  </a:t>
            </a:r>
          </a:p>
          <a:p>
            <a:pPr>
              <a:buNone/>
            </a:pPr>
            <a:r>
              <a:rPr lang="en-US" sz="2400" dirty="0" smtClean="0"/>
              <a:t>  in conflict with?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*How does the character</a:t>
            </a:r>
          </a:p>
          <a:p>
            <a:pPr>
              <a:buNone/>
            </a:pPr>
            <a:r>
              <a:rPr lang="en-US" sz="2400" dirty="0" smtClean="0"/>
              <a:t>  respond to conflict?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*How is conflict resolved?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*What does main character</a:t>
            </a:r>
          </a:p>
          <a:p>
            <a:pPr>
              <a:buNone/>
            </a:pPr>
            <a:r>
              <a:rPr lang="en-US" sz="2400" dirty="0" smtClean="0"/>
              <a:t>  learn from conflict?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33C1-8DCD-4EB4-9432-B68C14760A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91200" y="2133600"/>
            <a:ext cx="28194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Theme:</a:t>
            </a: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Central idea of the story; usually some truth or insight about life or human behavior.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029200" y="1981200"/>
            <a:ext cx="6096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76800" y="36576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486400" y="4572000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00600" y="5410200"/>
            <a:ext cx="1219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Themes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76400"/>
            <a:ext cx="6934200" cy="4525963"/>
          </a:xfrm>
        </p:spPr>
        <p:txBody>
          <a:bodyPr/>
          <a:lstStyle/>
          <a:p>
            <a:r>
              <a:rPr lang="en-US" b="1" dirty="0" smtClean="0"/>
              <a:t>In war, there are no winners.</a:t>
            </a:r>
          </a:p>
          <a:p>
            <a:endParaRPr lang="en-US" b="1" dirty="0"/>
          </a:p>
          <a:p>
            <a:r>
              <a:rPr lang="en-US" b="1" dirty="0" smtClean="0"/>
              <a:t>War reduces human beings to mere objects.</a:t>
            </a:r>
          </a:p>
          <a:p>
            <a:endParaRPr lang="en-US" b="1" dirty="0"/>
          </a:p>
          <a:p>
            <a:r>
              <a:rPr lang="en-US" b="1" dirty="0" smtClean="0"/>
              <a:t>War knows no boundaries.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(age, gender, location, time of day, family ties, etc.) 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33C1-8DCD-4EB4-9432-B68C14760A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6934200" cy="7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457200"/>
            <a:ext cx="6934200" cy="5668963"/>
          </a:xfrm>
        </p:spPr>
        <p:txBody>
          <a:bodyPr/>
          <a:lstStyle/>
          <a:p>
            <a:r>
              <a:rPr lang="en-US" b="1" dirty="0" smtClean="0"/>
              <a:t>Sometimes, the loyalty to one’s beliefs is stronger than the loyalty to one’s family.</a:t>
            </a:r>
          </a:p>
          <a:p>
            <a:endParaRPr lang="en-US" b="1" dirty="0"/>
          </a:p>
          <a:p>
            <a:r>
              <a:rPr lang="en-US" b="1" dirty="0" smtClean="0"/>
              <a:t>Detachment from humanity is necessary in order for a soldier to do his or her job effectively.</a:t>
            </a:r>
          </a:p>
          <a:p>
            <a:endParaRPr lang="en-US" b="1" dirty="0"/>
          </a:p>
          <a:p>
            <a:r>
              <a:rPr lang="en-US" b="1" dirty="0" smtClean="0"/>
              <a:t>Any others??????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33C1-8DCD-4EB4-9432-B68C14760A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34</TotalTime>
  <Words>156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5</vt:lpstr>
      <vt:lpstr>Possible Themes for “The Sniper”</vt:lpstr>
      <vt:lpstr>Big Ideas </vt:lpstr>
      <vt:lpstr>How to derive theme…</vt:lpstr>
      <vt:lpstr>Themes</vt:lpstr>
      <vt:lpstr>Slide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Themes for “The Sniper”</dc:title>
  <dc:creator>Bill</dc:creator>
  <cp:lastModifiedBy>Bill</cp:lastModifiedBy>
  <cp:revision>4</cp:revision>
  <dcterms:created xsi:type="dcterms:W3CDTF">2013-11-04T06:08:37Z</dcterms:created>
  <dcterms:modified xsi:type="dcterms:W3CDTF">2013-11-04T06:45:17Z</dcterms:modified>
</cp:coreProperties>
</file>